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67" r:id="rId2"/>
    <p:sldId id="273" r:id="rId3"/>
    <p:sldId id="265" r:id="rId4"/>
    <p:sldId id="271" r:id="rId5"/>
    <p:sldId id="268" r:id="rId6"/>
    <p:sldId id="274" r:id="rId7"/>
    <p:sldId id="272" r:id="rId8"/>
    <p:sldId id="269" r:id="rId9"/>
    <p:sldId id="270" r:id="rId10"/>
    <p:sldId id="266" r:id="rId11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omic Sans MS" panose="030F0702030302020204" pitchFamily="66" charset="0"/>
      <p:regular r:id="rId16"/>
      <p:bold r:id="rId17"/>
      <p:italic r:id="rId18"/>
      <p:boldItalic r:id="rId1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2" autoAdjust="0"/>
    <p:restoredTop sz="94660"/>
  </p:normalViewPr>
  <p:slideViewPr>
    <p:cSldViewPr>
      <p:cViewPr varScale="1">
        <p:scale>
          <a:sx n="81" d="100"/>
          <a:sy n="81" d="100"/>
        </p:scale>
        <p:origin x="1430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C4FF4-6EE1-4A76-9B8F-B2F594D6C87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21.12.2020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F7A747-1B53-4B3F-B8D2-D8AB0E12814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accent5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accent5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accent5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accent5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 sz="280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 sz="240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accent5">
                    <a:lumMod val="5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10" Type="http://schemas.openxmlformats.org/officeDocument/2006/relationships/image" Target="../media/image25.jpg"/><Relationship Id="rId4" Type="http://schemas.openxmlformats.org/officeDocument/2006/relationships/image" Target="../media/image19.jpg"/><Relationship Id="rId9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14480" y="1214422"/>
            <a:ext cx="6429420" cy="2331690"/>
          </a:xfrm>
        </p:spPr>
        <p:txBody>
          <a:bodyPr anchor="ctr"/>
          <a:lstStyle/>
          <a:p>
            <a:r>
              <a:rPr lang="ru-RU" sz="72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Путешествие</a:t>
            </a:r>
            <a:br>
              <a:rPr lang="ru-RU" sz="72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  <a:cs typeface="Arial" charset="0"/>
              </a:rPr>
            </a:br>
            <a:r>
              <a:rPr lang="ru-RU" sz="7200" b="1" dirty="0" smtClean="0">
                <a:ln w="19050">
                  <a:solidFill>
                    <a:prstClr val="white"/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в  страну</a:t>
            </a:r>
            <a:br>
              <a:rPr lang="ru-RU" sz="7200" b="1" dirty="0" smtClean="0">
                <a:ln w="19050">
                  <a:solidFill>
                    <a:prstClr val="white"/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  <a:cs typeface="Arial" charset="0"/>
              </a:rPr>
            </a:br>
            <a:r>
              <a:rPr lang="ru-RU" sz="7200" b="1" dirty="0" smtClean="0">
                <a:ln w="19050">
                  <a:solidFill>
                    <a:prstClr val="white"/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ЗНАНИЙ</a:t>
            </a:r>
            <a:endParaRPr lang="ru-RU" sz="7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843808" y="4797152"/>
            <a:ext cx="597666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Педагог-психолог: </a:t>
            </a:r>
            <a:r>
              <a:rPr lang="ru-RU" sz="2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Беланова</a:t>
            </a:r>
            <a:r>
              <a:rPr lang="ru-RU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И.В.</a:t>
            </a:r>
          </a:p>
          <a:p>
            <a:pPr algn="ctr"/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Детский сад №4 «Лукоморье»</a:t>
            </a:r>
            <a:endParaRPr lang="ru-RU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8354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700808"/>
            <a:ext cx="7500990" cy="1509318"/>
          </a:xfrm>
        </p:spPr>
        <p:txBody>
          <a:bodyPr anchor="ctr"/>
          <a:lstStyle/>
          <a:p>
            <a:r>
              <a:rPr lang="ru-RU" sz="6600" b="1" dirty="0" smtClean="0"/>
              <a:t>ДО  СВИДАНИЯ</a:t>
            </a:r>
            <a:endParaRPr lang="ru-RU" sz="6600" b="1" dirty="0"/>
          </a:p>
        </p:txBody>
      </p:sp>
    </p:spTree>
    <p:extLst>
      <p:ext uri="{BB962C8B-B14F-4D97-AF65-F5344CB8AC3E}">
        <p14:creationId xmlns:p14="http://schemas.microsoft.com/office/powerpoint/2010/main" val="3202203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620688"/>
            <a:ext cx="6624736" cy="5616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Zvuki_-_Skazochnyj_les_(Gybka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63468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195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17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83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908720"/>
            <a:ext cx="5688632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908720"/>
            <a:ext cx="5688632" cy="3840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62565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" r="2985" b="5660"/>
          <a:stretch/>
        </p:blipFill>
        <p:spPr>
          <a:xfrm>
            <a:off x="971600" y="620688"/>
            <a:ext cx="3600400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" t="6531" r="8420" b="8420"/>
          <a:stretch/>
        </p:blipFill>
        <p:spPr>
          <a:xfrm>
            <a:off x="4572000" y="3356992"/>
            <a:ext cx="3888432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4896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Если весело живется, делай так! Развивающий мультфильм для детей. Наше всё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04" y="260648"/>
            <a:ext cx="8872413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779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7" y="296651"/>
            <a:ext cx="6840760" cy="6120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332656"/>
            <a:ext cx="6840760" cy="6120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79" y="332656"/>
            <a:ext cx="7056785" cy="6192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90022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8" t="21652" r="7770" b="21263"/>
          <a:stretch/>
        </p:blipFill>
        <p:spPr>
          <a:xfrm>
            <a:off x="4067944" y="188640"/>
            <a:ext cx="4896544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6992"/>
            <a:ext cx="5400600" cy="3393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8848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3" y="1700808"/>
            <a:ext cx="610386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Волшебный  круг</a:t>
            </a:r>
            <a:endParaRPr lang="ru-RU" sz="5400" b="1" cap="none" spc="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492896"/>
            <a:ext cx="3816424" cy="38164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047" y="2638257"/>
            <a:ext cx="5753100" cy="3829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556792"/>
            <a:ext cx="6192687" cy="4680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3" y="1628800"/>
            <a:ext cx="6192686" cy="4608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1" y="1628800"/>
            <a:ext cx="6192688" cy="4608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1" y="1556792"/>
            <a:ext cx="6192688" cy="4752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1" y="1556792"/>
            <a:ext cx="6192688" cy="4752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548680"/>
            <a:ext cx="6408712" cy="59186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3" y="548680"/>
            <a:ext cx="6440079" cy="59186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04287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Тема Office">
  <a:themeElements>
    <a:clrScheme name="Другая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F497D"/>
      </a:hlink>
      <a:folHlink>
        <a:srgbClr val="1F497D"/>
      </a:folHlink>
    </a:clrScheme>
    <a:fontScheme name="для шаблонов синий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</TotalTime>
  <Words>17</Words>
  <Application>Microsoft Office PowerPoint</Application>
  <PresentationFormat>Экран (4:3)</PresentationFormat>
  <Paragraphs>5</Paragraphs>
  <Slides>10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Comic Sans MS</vt:lpstr>
      <vt:lpstr>1_Тема Office</vt:lpstr>
      <vt:lpstr>Путешествие в  страну ЗНАНИЙ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  СВИДАНИЯ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Рамки</dc:title>
  <dc:creator>Фокина Лидия Петровна</dc:creator>
  <cp:keywords>Шаблон презентации</cp:keywords>
  <cp:lastModifiedBy>User</cp:lastModifiedBy>
  <cp:revision>76</cp:revision>
  <dcterms:created xsi:type="dcterms:W3CDTF">2014-07-06T18:18:01Z</dcterms:created>
  <dcterms:modified xsi:type="dcterms:W3CDTF">2020-12-21T06:35:37Z</dcterms:modified>
</cp:coreProperties>
</file>