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2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3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5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2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4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1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4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3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0230-87F8-4767-BE42-75F9AB43FBB1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6BFB-73D8-477D-854D-18F3BEB9B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hdphoto17.wdp" Type="http://schemas.microsoft.com/office/2007/relationships/hdphoto"/><Relationship Id="rId13" Target="../media/image32.png" Type="http://schemas.openxmlformats.org/officeDocument/2006/relationships/image"/><Relationship Id="rId3" Target="../media/image21.png" Type="http://schemas.openxmlformats.org/officeDocument/2006/relationships/image"/><Relationship Id="rId7" Target="../media/image29.png" Type="http://schemas.openxmlformats.org/officeDocument/2006/relationships/image"/><Relationship Id="rId12" Target="../media/hdphoto19.wdp" Type="http://schemas.microsoft.com/office/2007/relationships/hdphoto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6.wdp" Type="http://schemas.microsoft.com/office/2007/relationships/hdphoto"/><Relationship Id="rId11" Target="../media/image31.png" Type="http://schemas.openxmlformats.org/officeDocument/2006/relationships/image"/><Relationship Id="rId5" Target="../media/image28.png" Type="http://schemas.openxmlformats.org/officeDocument/2006/relationships/image"/><Relationship Id="rId15" Target="../media/hdphoto20.wdp" Type="http://schemas.microsoft.com/office/2007/relationships/hdphoto"/><Relationship Id="rId10" Target="../media/hdphoto18.wdp" Type="http://schemas.microsoft.com/office/2007/relationships/hdphoto"/><Relationship Id="rId4" Target="../media/hdphoto12.wdp" Type="http://schemas.microsoft.com/office/2007/relationships/hdphoto"/><Relationship Id="rId9" Target="../media/image30.png" Type="http://schemas.openxmlformats.org/officeDocument/2006/relationships/image"/><Relationship Id="rId14" Target="../media/image33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8" Target="../media/image39.png" Type="http://schemas.openxmlformats.org/officeDocument/2006/relationships/image"/><Relationship Id="rId3" Target="../media/image36.png" Type="http://schemas.openxmlformats.org/officeDocument/2006/relationships/image"/><Relationship Id="rId7" Target="../media/hdphoto22.wdp" Type="http://schemas.microsoft.com/office/2007/relationships/hdphoto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8.png" Type="http://schemas.openxmlformats.org/officeDocument/2006/relationships/image"/><Relationship Id="rId11" Target="../media/hdphoto24.wdp" Type="http://schemas.microsoft.com/office/2007/relationships/hdphoto"/><Relationship Id="rId5" Target="../media/image37.png" Type="http://schemas.openxmlformats.org/officeDocument/2006/relationships/image"/><Relationship Id="rId10" Target="../media/image40.png" Type="http://schemas.openxmlformats.org/officeDocument/2006/relationships/image"/><Relationship Id="rId4" Target="../media/hdphoto21.wdp" Type="http://schemas.microsoft.com/office/2007/relationships/hdphoto"/><Relationship Id="rId9" Target="../media/hdphoto23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2.wdp" Type="http://schemas.microsoft.com/office/2007/relationships/hdphoto"/></Relationships>
</file>

<file path=ppt/slides/_rels/slide5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3" Target="../media/image7.png" Type="http://schemas.openxmlformats.org/officeDocument/2006/relationships/image"/><Relationship Id="rId7" Target="../media/image9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4.wdp" Type="http://schemas.microsoft.com/office/2007/relationships/hdphoto"/><Relationship Id="rId5" Target="../media/image8.png" Type="http://schemas.openxmlformats.org/officeDocument/2006/relationships/image"/><Relationship Id="rId10" Target="../media/image11.png" Type="http://schemas.openxmlformats.org/officeDocument/2006/relationships/image"/><Relationship Id="rId4" Target="../media/hdphoto3.wdp" Type="http://schemas.microsoft.com/office/2007/relationships/hdphoto"/><Relationship Id="rId9" Target="../media/image10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media/hdphoto8.wdp" Type="http://schemas.microsoft.com/office/2007/relationships/hdphoto"/><Relationship Id="rId13" Target="../media/image20.png" Type="http://schemas.openxmlformats.org/officeDocument/2006/relationships/image"/><Relationship Id="rId3" Target="../media/image15.png" Type="http://schemas.openxmlformats.org/officeDocument/2006/relationships/image"/><Relationship Id="rId7" Target="../media/image17.png" Type="http://schemas.openxmlformats.org/officeDocument/2006/relationships/image"/><Relationship Id="rId12" Target="../media/hdphoto10.wdp" Type="http://schemas.microsoft.com/office/2007/relationships/hdphoto"/><Relationship Id="rId2" Target="../media/image14.jpeg" Type="http://schemas.openxmlformats.org/officeDocument/2006/relationships/image"/><Relationship Id="rId16" Target="../media/hdphoto12.wdp" Type="http://schemas.microsoft.com/office/2007/relationships/hdphoto"/><Relationship Id="rId1" Target="../slideLayouts/slideLayout2.xml" Type="http://schemas.openxmlformats.org/officeDocument/2006/relationships/slideLayout"/><Relationship Id="rId6" Target="../media/hdphoto7.wdp" Type="http://schemas.microsoft.com/office/2007/relationships/hdphoto"/><Relationship Id="rId11" Target="../media/image19.png" Type="http://schemas.openxmlformats.org/officeDocument/2006/relationships/image"/><Relationship Id="rId5" Target="../media/image16.png" Type="http://schemas.openxmlformats.org/officeDocument/2006/relationships/image"/><Relationship Id="rId15" Target="../media/image21.png" Type="http://schemas.openxmlformats.org/officeDocument/2006/relationships/image"/><Relationship Id="rId10" Target="../media/hdphoto9.wdp" Type="http://schemas.microsoft.com/office/2007/relationships/hdphoto"/><Relationship Id="rId4" Target="../media/hdphoto6.wdp" Type="http://schemas.microsoft.com/office/2007/relationships/hdphoto"/><Relationship Id="rId9" Target="../media/image18.png" Type="http://schemas.openxmlformats.org/officeDocument/2006/relationships/image"/><Relationship Id="rId14" Target="../media/hdphoto11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8" Target="../media/image24.png" Type="http://schemas.openxmlformats.org/officeDocument/2006/relationships/image"/><Relationship Id="rId3" Target="../media/image23.png" Type="http://schemas.openxmlformats.org/officeDocument/2006/relationships/image"/><Relationship Id="rId7" Target="../media/image10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6.wdp" Type="http://schemas.microsoft.com/office/2007/relationships/hdphoto"/><Relationship Id="rId11" Target="../media/hdphoto15.wdp" Type="http://schemas.microsoft.com/office/2007/relationships/hdphoto"/><Relationship Id="rId5" Target="../media/image15.png" Type="http://schemas.openxmlformats.org/officeDocument/2006/relationships/image"/><Relationship Id="rId10" Target="../media/image25.png" Type="http://schemas.openxmlformats.org/officeDocument/2006/relationships/image"/><Relationship Id="rId4" Target="../media/hdphoto13.wdp" Type="http://schemas.microsoft.com/office/2007/relationships/hdphoto"/><Relationship Id="rId9" Target="../media/hdphoto14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" y="1030288"/>
            <a:ext cx="3790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 гости к </a:t>
            </a:r>
            <a:r>
              <a:rPr lang="ru-RU" sz="4400" b="1" dirty="0" err="1"/>
              <a:t>Р</a:t>
            </a:r>
            <a:r>
              <a:rPr lang="ru-RU" sz="4400" b="1" dirty="0" err="1" smtClean="0"/>
              <a:t>апунцель</a:t>
            </a:r>
            <a:r>
              <a:rPr lang="ru-RU" sz="4400" b="1" dirty="0" smtClean="0"/>
              <a:t>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8009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72"/>
            <a:ext cx="12197107" cy="6860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299" y="0"/>
            <a:ext cx="36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Мы совсем близко. Вот и башня </a:t>
            </a:r>
            <a:r>
              <a:rPr lang="ru-RU" sz="2400" b="1" dirty="0" err="1" smtClean="0"/>
              <a:t>Рапунцель</a:t>
            </a:r>
            <a:r>
              <a:rPr lang="ru-RU" sz="2400" b="1" dirty="0" smtClean="0"/>
              <a:t>. Но…ее охраняет…кто?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1" l="81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556" y="4679502"/>
            <a:ext cx="2262128" cy="18379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9299" y="6148149"/>
            <a:ext cx="11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росомаха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proprikol.ru/wp-content/uploads/2019/09/kartinki-dlya-detej-roboty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08" y="4679502"/>
            <a:ext cx="1403783" cy="21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k.erch2014.com/images/duhovnoe-razvitie/sonnik-k-chemu-snitsya-r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83">
                        <a14:foregroundMark x1="47737" y1="37286" x2="61523" y2="48286"/>
                        <a14:foregroundMark x1="55556" y1="36000" x2="44650" y2="53857"/>
                        <a14:foregroundMark x1="46091" y1="34857" x2="40535" y2="47857"/>
                        <a14:foregroundMark x1="44444" y1="49857" x2="69342" y2="5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78" y="2789806"/>
            <a:ext cx="653457" cy="9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rosti.ru/patterns/00/1c/8e/3d3985aad2/pictu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000" l="99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0" y="2419004"/>
            <a:ext cx="1390553" cy="19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g2.freepng.ru/20180501/dxw/kisspng-hooded-crow-carrion-crow-deviantart-5ae934828e3c01.47910924152523277058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18" y="185584"/>
            <a:ext cx="1036421" cy="80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pinimg.com/originals/96/42/bd/9642bd857b49cb26c0375072d06e3d7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250">
            <a:off x="4226709" y="4759644"/>
            <a:ext cx="1826967" cy="18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mg2.freepng.ru/20180630/gui/kisspng-rhinoceros-cartoon-707-5b373348aee281.237367221530344264716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08" y="5336770"/>
            <a:ext cx="1627326" cy="14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48" y="258465"/>
            <a:ext cx="3648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И вот и….?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48" y="258465"/>
            <a:ext cx="3648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Назови ее любимые вещи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i.pinimg.com/736x/6d/69/d3/6d69d33b647dca1c2f1da2224689c0d5--tennis-party-sarah-k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61" y="0"/>
            <a:ext cx="2184179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tattoo-stickers.ru/46250-thickbox_default/kosmicheskaja-rake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28" y="62131"/>
            <a:ext cx="2516325" cy="25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6" b="89740" l="1923" r="99725">
                        <a14:foregroundMark x1="21154" y1="23266" x2="83242" y2="182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7932" y="1993682"/>
            <a:ext cx="2430796" cy="2310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4923" y="1821503"/>
            <a:ext cx="2705969" cy="2705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9420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6913" y="4304274"/>
            <a:ext cx="1645397" cy="21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829" y="1809000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43" y="1"/>
            <a:ext cx="12263543" cy="6858000"/>
          </a:xfrm>
          <a:prstGeom prst="rect">
            <a:avLst/>
          </a:prstGeom>
        </p:spPr>
      </p:pic>
      <p:pic>
        <p:nvPicPr>
          <p:cNvPr id="1026" name="Picture 2" descr="https://lifetambov.ru/assets/images/tickets/%D0%90%D0%BF%D1%80%D0%B5%D0%BB%D1%8C2020/fJRCYA%D0%BC%D0%B5%D1%85%D0%B0%D0%BD%D0%B8%D0%B7%D0%B0%D1%82%D0%BE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" y="4487905"/>
            <a:ext cx="3086061" cy="23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01" y="507076"/>
            <a:ext cx="3050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Поедем к ней на тракторе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86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829" y="1809000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43" y="1"/>
            <a:ext cx="122635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258" y="124690"/>
            <a:ext cx="3050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Поедем к ней на машине</a:t>
            </a:r>
            <a:endParaRPr lang="ru-RU" sz="4400" b="1" dirty="0"/>
          </a:p>
        </p:txBody>
      </p:sp>
      <p:pic>
        <p:nvPicPr>
          <p:cNvPr id="2050" name="Picture 2" descr="https://img2.freepng.ru/20180315/bee/kisspng-sports-car-volkswagen-beetle-2012-aston-martin-dbs-cartoon-vehicle-cliparts-5aaa94282ef1b1.6283781415211284881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2" y="5086106"/>
            <a:ext cx="2657841" cy="17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829" y="1809000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43" y="1"/>
            <a:ext cx="1226354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258" y="124690"/>
            <a:ext cx="3050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Поскачем на тигре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4" b="89945" l="10000" r="97000">
                        <a14:foregroundMark x1="26800" y1="64534" x2="48300" y2="58867"/>
                        <a14:foregroundMark x1="61950" y1="74832" x2="53300" y2="56063"/>
                        <a14:foregroundMark x1="65300" y1="59537" x2="51000" y2="52651"/>
                        <a14:foregroundMark x1="64250" y1="72639" x2="59950" y2="78672"/>
                        <a14:foregroundMark x1="41300" y1="58867" x2="22450" y2="56368"/>
                        <a14:foregroundMark x1="27100" y1="26996" x2="31300" y2="43754"/>
                        <a14:foregroundMark x1="61000" y1="56063" x2="71600" y2="64229"/>
                        <a14:foregroundMark x1="17250" y1="41804" x2="21100" y2="45155"/>
                        <a14:foregroundMark x1="19700" y1="26447" x2="25550" y2="3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48" y="4118010"/>
            <a:ext cx="3632451" cy="29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" y="-18599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58" y="124690"/>
            <a:ext cx="3050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Кого встретим по пути?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100000" l="2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18" y="4934527"/>
            <a:ext cx="1413164" cy="1852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5021" y="5250094"/>
            <a:ext cx="1158586" cy="9268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80148" y="5992297"/>
            <a:ext cx="20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Разноцветная жаба</a:t>
            </a:r>
            <a:endParaRPr lang="ru-RU"/>
          </a:p>
        </p:txBody>
      </p:sp>
      <p:pic>
        <p:nvPicPr>
          <p:cNvPr id="4100" name="Picture 4" descr="https://c7.hotpng.com/preview/764/946/337/5bfc84a4433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" b="99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44" y="3142420"/>
            <a:ext cx="1315124" cy="13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93585" y="4288077"/>
            <a:ext cx="7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Ревун</a:t>
            </a:r>
            <a:endParaRPr lang="ru-RU" dirty="0"/>
          </a:p>
        </p:txBody>
      </p:sp>
      <p:pic>
        <p:nvPicPr>
          <p:cNvPr id="4102" name="Picture 6" descr="https://hostingkartinok.com/uploads/images/2011/07/956f987994416975ee354c7b9c2bb79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36" y="2841663"/>
            <a:ext cx="1028030" cy="1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4033" y="4127666"/>
            <a:ext cx="181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Рогатый попугай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0653" y="4934527"/>
            <a:ext cx="2261812" cy="18350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137131" y="6259793"/>
            <a:ext cx="11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росомаха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3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8958" y="1939191"/>
            <a:ext cx="3713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Колдунья запутала дорожки…пройди лабиринт, чтобы их распутать.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329"/>
            <a:ext cx="4886219" cy="52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7416" y="2605668"/>
            <a:ext cx="2614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Колдунья продолжает свои проказы. Мы не пройдем дальше, если не назовем лишних животных на пути. И каких оставим в лесу?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4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524" y="0"/>
            <a:ext cx="1355675" cy="1905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45470" y="1506022"/>
            <a:ext cx="97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Розелла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vatars.mds.yandex.net/get-pdb/467185/a6ae7eed-2a33-4e24-94f6-f0f6ca886ab7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89937" l="9932" r="100000">
                        <a14:foregroundMark x1="85440" y1="50629" x2="78330" y2="41195"/>
                        <a14:foregroundMark x1="88713" y1="52044" x2="8442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89" y="3272336"/>
            <a:ext cx="4480222" cy="32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c.pics.livejournal.com/ant_msk/67486708/36684/36684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37" y="4506669"/>
            <a:ext cx="1849695" cy="204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903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93" y="6005969"/>
            <a:ext cx="1499662" cy="919148"/>
          </a:xfrm>
          <a:prstGeom prst="rect">
            <a:avLst/>
          </a:prstGeom>
        </p:spPr>
      </p:pic>
      <p:pic>
        <p:nvPicPr>
          <p:cNvPr id="6154" name="Picture 10" descr="https://i.pinimg.com/736x/9d/05/c3/9d05c3ed217723ea3877938c009287a7--insects-chart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6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74" y="3272336"/>
            <a:ext cx="1411821" cy="10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63189" y="4010579"/>
            <a:ext cx="111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ручейник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56" name="Picture 12" descr="https://carolinabirds.org/People/KeulemansLG/Broadbill,_Grauers_John_Gerrard_Keuleman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909" r="89990">
                        <a14:foregroundMark x1="69666" y1="15633" x2="62588" y2="45418"/>
                        <a14:foregroundMark x1="71891" y1="16038" x2="68756" y2="19946"/>
                        <a14:foregroundMark x1="73104" y1="14960" x2="71183" y2="17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12" y="53701"/>
            <a:ext cx="1563097" cy="11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49561" y="1118887"/>
            <a:ext cx="112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рогоклюв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31" l="81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38" y="4168500"/>
            <a:ext cx="2262128" cy="18379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8169" y="5521861"/>
            <a:ext cx="11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росомаха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2906" y="4168460"/>
            <a:ext cx="2614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Сколько птиц мы встретили на пути?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12" descr="https://carolinabirds.org/People/KeulemansLG/Broadbill,_Grauers_John_Gerrard_Keulem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09" r="89990">
                        <a14:foregroundMark x1="69666" y1="15633" x2="62588" y2="45418"/>
                        <a14:foregroundMark x1="71891" y1="16038" x2="68756" y2="19946"/>
                        <a14:foregroundMark x1="73104" y1="14960" x2="71183" y2="17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34" y="1060534"/>
            <a:ext cx="1326591" cy="9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68328" y="1871147"/>
            <a:ext cx="1129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Рогоклюв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1.2….7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4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167" y="365125"/>
            <a:ext cx="844725" cy="11874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53943" y="1388825"/>
            <a:ext cx="975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Розелла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1.2….9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6" descr="https://hostingkartinok.com/uploads/images/2011/07/956f987994416975ee354c7b9c2bb7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78" y="230188"/>
            <a:ext cx="1028030" cy="1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65826" y="1448443"/>
            <a:ext cx="1814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Рогатый попугай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1.2…7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i.pinimg.com/originals/55/b6/c7/55b6c7655b35271ed48c5e245bdc54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2485" y1="3418" x2="54083" y2="20996"/>
                        <a14:foregroundMark x1="24142" y1="85254" x2="20118" y2="72168"/>
                        <a14:foregroundMark x1="84260" y1="1660" x2="78343" y2="4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79" y="1953491"/>
            <a:ext cx="1409916" cy="17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400" y="3497553"/>
            <a:ext cx="142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райская птица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1.2…5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ort-omsk.ru/media/red/imgs/96_1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8" b="89912" l="9930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59" y="1594711"/>
            <a:ext cx="1247964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521768" y="2406608"/>
            <a:ext cx="80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Ракша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1.2….7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5990" y="0"/>
            <a:ext cx="2614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Колдунья заколдовала слова. Попробуй отгадать, что получится, если заменить первую букву на Р.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25702"/>
              </p:ext>
            </p:extLst>
          </p:nvPr>
        </p:nvGraphicFramePr>
        <p:xfrm>
          <a:off x="8060573" y="61628"/>
          <a:ext cx="4131421" cy="3446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203">
                  <a:extLst>
                    <a:ext uri="{9D8B030D-6E8A-4147-A177-3AD203B41FA5}">
                      <a16:colId xmlns:a16="http://schemas.microsoft.com/office/drawing/2014/main" val="982879441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val="530563127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val="2504443337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val="2250292046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val="3043347159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val="389940007"/>
                    </a:ext>
                  </a:extLst>
                </a:gridCol>
                <a:gridCol w="590203">
                  <a:extLst>
                    <a:ext uri="{9D8B030D-6E8A-4147-A177-3AD203B41FA5}">
                      <a16:colId xmlns:a16="http://schemas.microsoft.com/office/drawing/2014/main" val="1007527034"/>
                    </a:ext>
                  </a:extLst>
                </a:gridCol>
              </a:tblGrid>
              <a:tr h="68926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5757867"/>
                  </a:ext>
                </a:extLst>
              </a:tr>
              <a:tr h="68926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54277"/>
                  </a:ext>
                </a:extLst>
              </a:tr>
              <a:tr h="68926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11916"/>
                  </a:ext>
                </a:extLst>
              </a:tr>
              <a:tr h="68926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9549099"/>
                  </a:ext>
                </a:extLst>
              </a:tr>
              <a:tr h="68926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01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149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Мишаня</dc:creator>
  <cp:lastModifiedBy>Мишаня</cp:lastModifiedBy>
  <cp:revision>7</cp:revision>
  <dcterms:created xsi:type="dcterms:W3CDTF">2020-10-10T06:13:22Z</dcterms:created>
  <dcterms:modified xsi:type="dcterms:W3CDTF">2020-10-11T16:12:46Z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6541330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