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1" r:id="rId55"/>
    <p:sldId id="309" r:id="rId56"/>
    <p:sldId id="310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0042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effectLst/>
              </a:rPr>
              <a:t> Родина олимпийских </a:t>
            </a:r>
            <a:r>
              <a:rPr lang="ru-RU" dirty="0">
                <a:effectLst/>
              </a:rPr>
              <a:t>игр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1. Америка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2. </a:t>
            </a:r>
            <a:r>
              <a:rPr lang="ru-RU" b="0" dirty="0" smtClean="0">
                <a:effectLst/>
              </a:rPr>
              <a:t>Греция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3. Италия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4. Эстония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92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Игра в которой две команды по семь игроков стараются забросить мяч в ворота другой команды.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084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GANDBO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15" y="731838"/>
            <a:ext cx="4914969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4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Что стремится установить спортсмен?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531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Usain-bolt-with-100m-world-record-time-on-the-clock-gett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70" y="731838"/>
            <a:ext cx="5560059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Гонки на мотоциклах по мотодрому.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9842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20171230233349-30-12-2017-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24" y="731838"/>
            <a:ext cx="5436751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0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скольких метрах от мяча во время штрафного удара в футболе должна находиться «стенка»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47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27382_origin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75" y="731838"/>
            <a:ext cx="6116849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27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 Как называются соревнования велосипедистов и лыжников?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8180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background_v8_s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6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Сколько </a:t>
            </a:r>
            <a:r>
              <a:rPr lang="ru-RU" b="1" dirty="0"/>
              <a:t>колец на олимпийской эмблеме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1. 7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2. 3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3. 5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5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этом виде спорта выполняют различные акробатические упражнения на снарядах.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698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4684236971c50dd1cb817ca711dd76a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35909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London Gymnastics -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13176" cy="38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75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Какой мяч тяжелее: футбольный, волейбольный, гандбольный или баскетбольный?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7889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images-basketball-157551-49539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88" y="731838"/>
            <a:ext cx="520442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0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800" dirty="0"/>
              <a:t>Какой футбольный клуб, один из сильнейших в мире, носит название денежной единицы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3942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3772x2514_608905_[www.ArtFile.ru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857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K-rAma522F2Pr_Eop5YFEkfperydwD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80" y="2780928"/>
            <a:ext cx="4812820" cy="31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59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Инструмент спортивного судьи.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23527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3ea7e2_no_tex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9146"/>
            <a:ext cx="640080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2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Рассказывают, что в XIX веке в Англии на одном футбольном матче в спорный момент судья не засчитал гол. Один болельщик-торговец тут же предложил решение спора при помощи своего товара, что повлекло за собой изменение футбольных правил. Что он предложил?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499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8579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545"/>
            <a:ext cx="4886016" cy="27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36" y="3140968"/>
            <a:ext cx="4859856" cy="34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1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Девиз Олимпийских игр: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«Спорт, спорт, спорт!»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«О спорт! Ты-мир!»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«Быстрее! Выше! Сильнее!»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Быстрее! Выше! Дальше!»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764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 Кто из великих русских полководцев занимался закаливанием своего организма и зимой мог простоять целый день на морозе в одном мундире?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93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39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«Бородатый» спортивный снаряд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704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1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81" y="1146634"/>
            <a:ext cx="4560015" cy="36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24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 Какой автогонщик выиграл больше всего отдельных этапов за всю долгую историю</a:t>
            </a:r>
          </a:p>
          <a:p>
            <a:r>
              <a:rPr lang="ru-RU" dirty="0"/>
              <a:t> «Формулы-1</a:t>
            </a:r>
            <a:r>
              <a:rPr lang="ru-RU" dirty="0" smtClean="0"/>
              <a:t>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345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schu_v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77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Спортивная командная игра с мячом и битой, напоминающая русскую лапту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695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yankees-vs-rays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39" y="731838"/>
            <a:ext cx="539692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89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 Кто из известнейших античных ученых побеждал на олимпийских Играх?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491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slide_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6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Разминку проводят 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в начале урока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в конце урока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в середине урока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в любой части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992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Ныряние и плавание под водой с аквалангом.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717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Фото_к_статье_Дайвинг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2" y="731838"/>
            <a:ext cx="521255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77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Какой датский ученый-физик, лауреат Нобелевской премии, был превосходным вратарем?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63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slide_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85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Как называется вид спорта: езда на санях в положении лёжа на животе, который был распространён ещё скандинавских индейцев?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58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skelet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2" y="731838"/>
            <a:ext cx="521255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08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 сколько полей разделена шахматная доска?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614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img4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59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Кто из русских писателей, несмотря на преклонный возраст, увлекался верховой ездой, коньками, гимнастикой, велосипедным спортом?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621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0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Какая </a:t>
            </a:r>
            <a:r>
              <a:rPr lang="ru-RU" b="1" dirty="0"/>
              <a:t>игра является спортивной?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«Охотники и утки»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«Волки и овцы»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ручной </a:t>
            </a:r>
            <a:r>
              <a:rPr lang="ru-RU" dirty="0" smtClean="0"/>
              <a:t>мяч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игра в прятки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0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Континент, который на олимпийской символике обозначен кольцом зеленого цвета.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106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img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92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Назовите 5 спортивных терминов, начинающихся с буквы «С»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967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Назовите разновидности лыж.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60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img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"/>
            <a:ext cx="9126680" cy="68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75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каком виде спорта правила запрещают бежать?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415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:\IAAF+World+Race+Walking+Cup+2012+Day+Two+qE_tpKXN0EF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3980644" cy="59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47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Двое одновременно приходят к финишу, но медаль вручают только одному. В каком виде спорта это не вызывает возражений?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859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person-recreation-jumping-pasture-horse-stallion-sports-mare-equestrianism-equitation-physical-exercise-eventing-show-jumping-outdoor-recreation-horse-like-mammal-human-action-animal-sports-english-riding-equestrian-sport-hunt-seat-mo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72" y="731838"/>
            <a:ext cx="522645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61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0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Что надо делать, чтобы быть сильнее и не болеть?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спать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</a:t>
            </a:r>
            <a:r>
              <a:rPr lang="ru-RU" dirty="0"/>
              <a:t>. делать уроки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делать зарядку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много кушать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К </a:t>
            </a:r>
            <a:r>
              <a:rPr lang="ru-RU" b="1" dirty="0"/>
              <a:t>физическим упражнениям относится: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smtClean="0"/>
              <a:t>плавание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игры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чтение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4. рисование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6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59632" y="731520"/>
            <a:ext cx="6284168" cy="1977400"/>
          </a:xfrm>
        </p:spPr>
        <p:txBody>
          <a:bodyPr>
            <a:normAutofit/>
          </a:bodyPr>
          <a:lstStyle/>
          <a:p>
            <a:r>
              <a:rPr lang="ru-RU" sz="3200" dirty="0"/>
              <a:t>В этой игре необходимо выбить битой как можно больше количество фигур.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891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novost-gorodk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2" y="826740"/>
            <a:ext cx="6595446" cy="44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651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266</Words>
  <Application>Microsoft Office PowerPoint</Application>
  <PresentationFormat>Экран (4:3)</PresentationFormat>
  <Paragraphs>34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Воздушный поток</vt:lpstr>
      <vt:lpstr> Родина олимпийских игр 1. Америка 2. Греция 3. Италия 4. Эстония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Родина олимпийских игр 1. Америка 2. Греция 3. Италия 4. Эстония</dc:title>
  <dc:creator>user</dc:creator>
  <cp:lastModifiedBy>user</cp:lastModifiedBy>
  <cp:revision>5</cp:revision>
  <dcterms:created xsi:type="dcterms:W3CDTF">2020-12-01T06:36:26Z</dcterms:created>
  <dcterms:modified xsi:type="dcterms:W3CDTF">2020-12-01T07:22:00Z</dcterms:modified>
</cp:coreProperties>
</file>