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4" r:id="rId10"/>
    <p:sldId id="275" r:id="rId11"/>
    <p:sldId id="265" r:id="rId12"/>
    <p:sldId id="267" r:id="rId13"/>
    <p:sldId id="274" r:id="rId14"/>
    <p:sldId id="269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4618E-6D0D-4135-B5FB-CE4289159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8D0FEF-1E6E-4FC9-B192-2D8C0DEC1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CFE390-7A80-46AD-8F04-FE115CDE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ECEA33-314D-41D8-A4F2-F835C753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04CF01-4EF9-443B-8409-9611ED5B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76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15CF8-D901-459A-BF6C-D32B5300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0C6244-6ACF-4087-971E-7BCCA082B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288A99-1F18-4E2C-AB8C-0CE402336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231EB-8A59-4E1C-B364-8484A1F7C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C1BFF6-AE2D-4486-8DC2-BF28F50D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41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6B72FA3-D4E4-493D-9867-BCC89B890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E92D62-88CF-49DD-A220-59B380641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FD40E5-9C04-40F8-AD75-9B7D06D3A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EF3C9-6718-4A1A-BA8B-FF3AADF61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3A04DC-8B81-4D7C-96C8-878F1026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08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134FC-89CB-430E-913B-8C48D2310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D7E631-144F-4205-87A7-68E4E6EA3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6E0BB8-26D9-45BB-ABC0-41E472C04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816107-CD03-49FE-A908-6A222145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74F95-AF8E-42AA-ADA5-060DA19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22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2F2BF-0611-41DB-BA20-D7D617413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377ACF-0BFA-4051-B37C-6A6D81986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B40E67-BBE7-4BF9-9319-9B3FDA13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992E6E-7B3F-41D7-8A0E-A28893E0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211F4B-A0EC-4A10-92FE-EF3BEA880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13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D26C8-B83C-4F94-B078-9EF78621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C3BB1E-ECB8-4663-8815-F3BBEE236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F59EC9-966F-4CA5-9CE1-9179DB3C3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C1D9EC-3781-4429-9294-26D221276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AEBA5C-724A-4F0B-B1A9-8B040BE9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258CBE-64A1-495A-ADCB-56AC9032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09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7A142-F541-44C0-9B8D-C9B7D367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5A9D59-0593-44F6-8063-D391E4779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5DCD14-EB03-44DC-8E20-4D8B06A65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2060D4E-518C-46EF-BD8F-42665931D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9356A1-CD5B-438F-81F2-A8F344494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056AA6-5DD3-471E-98A8-5969D599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E2FB1E-2063-4087-BB87-22B9B543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1FA85EA-6590-4876-92E5-76EEE411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37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77741-92AD-4CB4-AFFA-6A31B3DEE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146D11-9EC4-4197-B2EA-AD6DD44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B33A78-E600-4A60-96F0-C2F2BD78A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C13038-D069-4E1C-9EFB-2AEEE342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6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22267D-DA9B-42FC-AF58-545D48B8E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3DE97C-B853-4AF4-B097-01BD8069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863244-E232-4178-AA61-2295976D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06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77BCD-E700-4B7F-B4FC-6268A7E4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6DA8FF-FB32-4DAB-9F39-C440E371F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2146A0-A1F4-4A7A-94F3-E9D4E17B1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DD5FA1-5F38-491B-9769-DF4A2A4B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88D040-41B8-402F-95BB-472248DAB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13603-306D-48EF-903B-E6A87869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80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179BE-2D1B-4755-BB24-256216633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F27D8E-330E-4319-8F2D-629B7D82A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2E2DB-BF99-4C3E-AE52-A8F950406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CEBD5C-D011-459B-842C-5709645D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6CAFC9-86CD-4792-A825-FD889661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BA5542-F2CC-42D9-A3C2-0543BE11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08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FA10A-16D9-4D16-9DB0-A6DA9A64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426C43-3556-4677-8EC2-C1DFF4133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B8C0FA-FF92-4B23-97C4-E85A693D4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9FEBD-AE6D-4B61-9A04-B954F0BEA5A4}" type="datetimeFigureOut">
              <a:rPr lang="ru-RU" smtClean="0"/>
              <a:t>17.11.2020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00321C-14CE-4DA8-AF97-CB311778F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DDC814-C490-426A-8A05-77F71301D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5665F-1507-4C9C-9C75-E67C96A130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3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99D4F5-BE9E-4B6F-A77A-E19791C77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D27C1-5FC5-402A-BDF1-803C98A2E5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2658" y="2487561"/>
            <a:ext cx="9065342" cy="1347020"/>
          </a:xfrm>
        </p:spPr>
        <p:txBody>
          <a:bodyPr>
            <a:normAutofit fontScale="90000"/>
          </a:bodyPr>
          <a:lstStyle/>
          <a:p>
            <a:br>
              <a:rPr lang="ru-RU" sz="2800" b="1" dirty="0"/>
            </a:b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</a:t>
            </a:r>
            <a:b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о правилах дорожного движения </a:t>
            </a:r>
            <a:b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игровой деятельности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0BBCD4-E2E7-42E1-B6F9-445749855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3477189"/>
          </a:xfrm>
        </p:spPr>
        <p:txBody>
          <a:bodyPr>
            <a:normAutofit/>
          </a:bodyPr>
          <a:lstStyle/>
          <a:p>
            <a:r>
              <a:rPr lang="ru-RU" dirty="0"/>
              <a:t>                                                                         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Воспитатель: </a:t>
            </a:r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Шайдулина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С.Н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г.Пыть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-Ях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7E62F0-5875-488A-A453-AFAD50C1F164}"/>
              </a:ext>
            </a:extLst>
          </p:cNvPr>
          <p:cNvSpPr txBox="1"/>
          <p:nvPr/>
        </p:nvSpPr>
        <p:spPr>
          <a:xfrm>
            <a:off x="1435510" y="274284"/>
            <a:ext cx="9665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 образовательное автономное учреждение</a:t>
            </a:r>
            <a:b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«Родничок» комбинированного вида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18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569E6F-FB9A-41F5-A2B3-AC3BC7379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04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AA4DD2-37DF-409D-838C-2248EED0E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C651FF-BA81-4C5F-A57E-06DF49AC3147}"/>
              </a:ext>
            </a:extLst>
          </p:cNvPr>
          <p:cNvSpPr txBox="1"/>
          <p:nvPr/>
        </p:nvSpPr>
        <p:spPr>
          <a:xfrm>
            <a:off x="1012723" y="0"/>
            <a:ext cx="109334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FBE2D-D3EA-402C-8E12-0BE35060BC7A}"/>
              </a:ext>
            </a:extLst>
          </p:cNvPr>
          <p:cNvSpPr txBox="1"/>
          <p:nvPr/>
        </p:nvSpPr>
        <p:spPr>
          <a:xfrm>
            <a:off x="599768" y="1140543"/>
            <a:ext cx="3529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"Цветные автомобили"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(3-4 )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1FB93-A9EB-4521-AB3A-64EC4965470C}"/>
              </a:ext>
            </a:extLst>
          </p:cNvPr>
          <p:cNvSpPr txBox="1"/>
          <p:nvPr/>
        </p:nvSpPr>
        <p:spPr>
          <a:xfrm>
            <a:off x="7472516" y="1071715"/>
            <a:ext cx="3057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«Светофор».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4E6BC4-8536-4F56-BF87-AE048C4DC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734" y="2077104"/>
            <a:ext cx="5859261" cy="32977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98649C-7CC5-4C83-B426-C174FC3D8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73" y="1483103"/>
            <a:ext cx="3978129" cy="25081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4F4BE-2675-41AA-868C-064DA9F71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73" y="4162303"/>
            <a:ext cx="3978129" cy="24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70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5D1DB7-8146-434A-8D82-54748B851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37F505-0D2A-4E43-AD76-2D8B5F557C9E}"/>
              </a:ext>
            </a:extLst>
          </p:cNvPr>
          <p:cNvSpPr txBox="1"/>
          <p:nvPr/>
        </p:nvSpPr>
        <p:spPr>
          <a:xfrm>
            <a:off x="688258" y="186814"/>
            <a:ext cx="1027470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светофорчики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(4-5). Цель: повторить значение и порядок сигналов светофора; отрабатывать умение оперативно реагировать на ситуацию. </a:t>
            </a:r>
          </a:p>
          <a:p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«Дорога, транспорт, пешеход, пассажир»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(5-7). Цель: закрепить знания ПДД; развивать логику, тренировать быстроту реакции. </a:t>
            </a:r>
          </a:p>
          <a:p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«Бегущий светофор». 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следуют врассыпную за ведущим. Время от времени ведущий поднимает вверх флажок, затем поворачивается кругом. Если поднять зеленый флажок, дети продолжают двигаться за ведущим, если желтый — прыгают на месте, если красный — все должны замереть на месте и не двигаться.</a:t>
            </a:r>
          </a:p>
          <a:p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«Автобусы».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«Автобусы» - это команды детей «водитель» и «пассажиры». В 6-7 м от каждой команды ставят флажки. По команде «Марш!» первые игроки быстрым шагом (бежать запрещается) направляются к своим флажкам, огибают их и возвращаются в колонны, где к ним присоединяются вторые по счету игроки, и вместе они снова проделывают тот же путь и т.д. Играющие держат друг друга за локти. Когда автобус (передний игрок- «водитель») возвратится на место с полным составом пассажиров, он должен подать сигнал свистком. Выигрывает команда, первой прибывшая на конечную остановку. </a:t>
            </a:r>
          </a:p>
          <a:p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«Повороты» 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6503A2-DAB7-43BB-AD52-44275526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81" y="5144165"/>
            <a:ext cx="2192594" cy="14617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65A48E-B43F-44C3-A83E-5143135F0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103" y="5144165"/>
            <a:ext cx="1501878" cy="15018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98F6FA-1F3E-4C26-901D-077178055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035041"/>
            <a:ext cx="1570853" cy="157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5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60A5A7-7BFE-4A22-86A5-56ED83B4B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980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5C0E0-F2EB-4DC7-9744-6B089338BBDA}"/>
              </a:ext>
            </a:extLst>
          </p:cNvPr>
          <p:cNvSpPr txBox="1"/>
          <p:nvPr/>
        </p:nvSpPr>
        <p:spPr>
          <a:xfrm>
            <a:off x="2576052" y="412954"/>
            <a:ext cx="763966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игра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ДОУ реализуется двумя формами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D48C8-FF6A-43B3-83D0-E000F1682ED8}"/>
              </a:ext>
            </a:extLst>
          </p:cNvPr>
          <p:cNvSpPr txBox="1"/>
          <p:nvPr/>
        </p:nvSpPr>
        <p:spPr>
          <a:xfrm>
            <a:off x="3264310" y="1396181"/>
            <a:ext cx="58796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•	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драматизацией, то есть дети выступают «артистами», проигрывающими определённые сценарием действия;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режиссёрской игрой, в которой малыши руководят движениями и действиями персонажей — кукол.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B5B013-6E70-4416-B539-3D774FC47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717" y="3271960"/>
            <a:ext cx="4256565" cy="31908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40208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14ADBC-8F91-4AF5-AABC-9BDAE971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8FED3F-4589-4F7B-B6BE-3C7618012B64}"/>
              </a:ext>
            </a:extLst>
          </p:cNvPr>
          <p:cNvSpPr txBox="1"/>
          <p:nvPr/>
        </p:nvSpPr>
        <p:spPr>
          <a:xfrm>
            <a:off x="4208206" y="176981"/>
            <a:ext cx="49357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1600A-A64B-494A-8D86-804BD2560565}"/>
              </a:ext>
            </a:extLst>
          </p:cNvPr>
          <p:cNvSpPr txBox="1"/>
          <p:nvPr/>
        </p:nvSpPr>
        <p:spPr>
          <a:xfrm>
            <a:off x="796413" y="884903"/>
            <a:ext cx="110809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проведения пальчиковых игр состоит в: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отработке мелкой моторики (в младших и средней группах для развития речи, в старших — для подготовки руки к письму);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развитии сенсорных и коммуникативных способностей малышей.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пальчиковые игры универсальны для всех возрастов. Но для старшей и подготовительной групп рифмовки могут быть длиннее и количество повторов больше.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98E2E8-2A27-4FBE-9B15-5FF46F113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13" y="3338052"/>
            <a:ext cx="4913472" cy="27638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3F7B97-20EC-4976-BCC8-9C512D3E6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890" y="3338052"/>
            <a:ext cx="4913472" cy="276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8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60640D-8836-45A3-A8E9-618BD69DD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7980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8962A-B0E4-476F-A044-2BFE004463B4}"/>
              </a:ext>
            </a:extLst>
          </p:cNvPr>
          <p:cNvSpPr txBox="1"/>
          <p:nvPr/>
        </p:nvSpPr>
        <p:spPr>
          <a:xfrm>
            <a:off x="157315" y="501444"/>
            <a:ext cx="6194323" cy="6011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500"/>
              </a:spcAft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Игры, затрагивающие вопросы ПДД, занимают особое место в образовательном процессе детского сада. С помощью ведущего для дошкольников вида деятельности, малыши разного возраста получают важные знания, умения и навыки, связанные с вопросами бережного отношения к своему здоровью и здоровью окружающих. При этом игровые ситуации позволяют обеспечить максимальное усвоение информации, необходимой малышам как полноправным участникам дорожного движения, и подготавливают детей к самостоятельному передвижению по улицам.</a:t>
            </a:r>
            <a:endParaRPr lang="ru-RU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96C33C-CF51-4E0E-98E6-E33090EF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663" y="1140542"/>
            <a:ext cx="4535236" cy="4173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2289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C7019C-CC5B-467E-A959-432154B56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4C8F87-C409-411B-9AEA-E08E0E0A32BC}"/>
              </a:ext>
            </a:extLst>
          </p:cNvPr>
          <p:cNvSpPr txBox="1"/>
          <p:nvPr/>
        </p:nvSpPr>
        <p:spPr>
          <a:xfrm>
            <a:off x="3013586" y="3005902"/>
            <a:ext cx="105450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0331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1359F6-B50C-479D-B52C-8778B1504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723" y="0"/>
            <a:ext cx="123591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0EBEA8-9553-4113-AA85-F2DEDBC5C873}"/>
              </a:ext>
            </a:extLst>
          </p:cNvPr>
          <p:cNvSpPr txBox="1"/>
          <p:nvPr/>
        </p:nvSpPr>
        <p:spPr>
          <a:xfrm>
            <a:off x="196645" y="108155"/>
            <a:ext cx="7315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ситуация с детским дорожно-транспортным травматизмом была и остается очень тревожной. Статистика дорожно-транспортных происшествий свидетельствует, что дети нередко оказываются в аварийных ситуациях. Причиной ряда ДТП иногда становятся сами дети. Приводит к этому незнание элементарных основ правил дорожного движения и безучастное отношение взрослых.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9A026-2CF6-4D78-9F4C-37A0544F49DB}"/>
              </a:ext>
            </a:extLst>
          </p:cNvPr>
          <p:cNvSpPr txBox="1"/>
          <p:nvPr/>
        </p:nvSpPr>
        <p:spPr>
          <a:xfrm>
            <a:off x="13185058" y="3595546"/>
            <a:ext cx="226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9402E6-5F92-4875-A1E4-030F04713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992" y="695387"/>
            <a:ext cx="2982285" cy="5142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621CE8-E0AC-418E-9F7A-57C130B9C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45" y="3016410"/>
            <a:ext cx="6086168" cy="3195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392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694BAB-4CF3-4297-A4EF-9B780D227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490"/>
            <a:ext cx="12192000" cy="70173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E60F69-EEE8-4680-BE33-D47637789803}"/>
              </a:ext>
            </a:extLst>
          </p:cNvPr>
          <p:cNvSpPr txBox="1"/>
          <p:nvPr/>
        </p:nvSpPr>
        <p:spPr>
          <a:xfrm>
            <a:off x="796412" y="196645"/>
            <a:ext cx="10559845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Раскрытие темы ПДД посредством игры позволяет реализовывать следующие  задачи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/>
          </a:p>
          <a:p>
            <a:r>
              <a:rPr lang="ru-RU" sz="2000" dirty="0"/>
              <a:t>•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понятий, связанных с ПДД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навыка пересекать проезжую часть;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получение и систематизация знаний об основных видах транспорта;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внимания, памяти;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расширение кругозора;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развитие речи;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воспитание чувства радостного сотворчества.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81840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3BB633-9F1A-4098-BAF3-C8F8BA9F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88AADA-A349-427B-A9B1-EB11041B35DB}"/>
              </a:ext>
            </a:extLst>
          </p:cNvPr>
          <p:cNvSpPr txBox="1"/>
          <p:nvPr/>
        </p:nvSpPr>
        <p:spPr>
          <a:xfrm>
            <a:off x="294968" y="0"/>
            <a:ext cx="12074013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 зависимости от вида и темы игр Федеральным государственным образовательным стандартом обозначены требования к их организации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Поощрение инициативы.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Доступность.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Динамичность.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Наглядность.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Положительный эмоциональный настрой.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Общая цель.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Самостоятельность.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Индивидуализация игровой деятельности.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Положительная оценка.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Повторение — мать учения. </a:t>
            </a:r>
          </a:p>
        </p:txBody>
      </p:sp>
    </p:spTree>
    <p:extLst>
      <p:ext uri="{BB962C8B-B14F-4D97-AF65-F5344CB8AC3E}">
        <p14:creationId xmlns:p14="http://schemas.microsoft.com/office/powerpoint/2010/main" val="2109978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EF09D-C4A3-4211-A476-A7389C7F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84" y="0"/>
            <a:ext cx="1233948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8884CC-A933-417C-A4F7-FAB138A71C58}"/>
              </a:ext>
            </a:extLst>
          </p:cNvPr>
          <p:cNvSpPr txBox="1"/>
          <p:nvPr/>
        </p:nvSpPr>
        <p:spPr>
          <a:xfrm>
            <a:off x="0" y="78658"/>
            <a:ext cx="12113342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форма работы с ПДД в детском саду может реализовываться в пяти видах: </a:t>
            </a:r>
          </a:p>
          <a:p>
            <a:pPr algn="ctr"/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дидактические,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,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,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, </a:t>
            </a:r>
          </a:p>
          <a:p>
            <a:pPr algn="ctr"/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 игры. </a:t>
            </a:r>
          </a:p>
        </p:txBody>
      </p:sp>
    </p:spTree>
    <p:extLst>
      <p:ext uri="{BB962C8B-B14F-4D97-AF65-F5344CB8AC3E}">
        <p14:creationId xmlns:p14="http://schemas.microsoft.com/office/powerpoint/2010/main" val="692703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1234AF-79A8-46F8-888D-F0BFC9C0F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71"/>
            <a:ext cx="12192000" cy="6862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170BE8-8563-4E90-90EE-6839A07D0748}"/>
              </a:ext>
            </a:extLst>
          </p:cNvPr>
          <p:cNvSpPr txBox="1"/>
          <p:nvPr/>
        </p:nvSpPr>
        <p:spPr>
          <a:xfrm>
            <a:off x="1224117" y="-4671"/>
            <a:ext cx="7777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                           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6FF178-BE54-4648-B650-C2C65EDD5429}"/>
              </a:ext>
            </a:extLst>
          </p:cNvPr>
          <p:cNvSpPr txBox="1"/>
          <p:nvPr/>
        </p:nvSpPr>
        <p:spPr>
          <a:xfrm>
            <a:off x="540775" y="58010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«Почини машинку» ( младшая группа).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DEB9B-2BC6-4E5B-BBEA-5B0D9213B64F}"/>
              </a:ext>
            </a:extLst>
          </p:cNvPr>
          <p:cNvSpPr txBox="1"/>
          <p:nvPr/>
        </p:nvSpPr>
        <p:spPr>
          <a:xfrm>
            <a:off x="6223819" y="580104"/>
            <a:ext cx="485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Логическая «Четвёртый лишний» ( младшая группа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31A1A5-CD44-4BB9-A0FB-F1E3FA8C0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163" y="1292937"/>
            <a:ext cx="3170902" cy="2545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A6F05C-7116-4F7B-8405-01C54AB59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163" y="4048066"/>
            <a:ext cx="3277420" cy="245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D75828-F18F-4D5B-AA5B-88EF13D4B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27" y="1842515"/>
            <a:ext cx="5314950" cy="399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2139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853932-19CC-4533-A524-FB343BAF0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38B57C-6D3C-4AC0-A42B-3FF9D4BA89AF}"/>
              </a:ext>
            </a:extLst>
          </p:cNvPr>
          <p:cNvSpPr txBox="1"/>
          <p:nvPr/>
        </p:nvSpPr>
        <p:spPr>
          <a:xfrm>
            <a:off x="265471" y="181275"/>
            <a:ext cx="11838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Словесная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«Закончи предложение»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(4-5 лет)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98FA0-5959-468C-BAFE-9B76119C82F3}"/>
              </a:ext>
            </a:extLst>
          </p:cNvPr>
          <p:cNvSpPr txBox="1"/>
          <p:nvPr/>
        </p:nvSpPr>
        <p:spPr>
          <a:xfrm flipH="1" flipV="1">
            <a:off x="11825748" y="5897537"/>
            <a:ext cx="166411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BAE9E5-47F9-46AF-B007-E56D15C7C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38" y="593376"/>
            <a:ext cx="3405239" cy="23990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01DFE4-F83D-40A0-94A2-111D293C1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404" y="558962"/>
            <a:ext cx="3290529" cy="2467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388B67-C76E-490D-869A-C53A0AE9F085}"/>
              </a:ext>
            </a:extLst>
          </p:cNvPr>
          <p:cNvSpPr txBox="1"/>
          <p:nvPr/>
        </p:nvSpPr>
        <p:spPr>
          <a:xfrm>
            <a:off x="6901426" y="181275"/>
            <a:ext cx="3198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«Это дорожный знак…»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A26CD2-443D-4787-9F5B-333DC270BA4E}"/>
              </a:ext>
            </a:extLst>
          </p:cNvPr>
          <p:cNvSpPr txBox="1"/>
          <p:nvPr/>
        </p:nvSpPr>
        <p:spPr>
          <a:xfrm>
            <a:off x="530941" y="3430835"/>
            <a:ext cx="276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будет, если…»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8EF470-97DD-41C7-B98A-F995DA3F580A}"/>
              </a:ext>
            </a:extLst>
          </p:cNvPr>
          <p:cNvSpPr txBox="1"/>
          <p:nvPr/>
        </p:nvSpPr>
        <p:spPr>
          <a:xfrm>
            <a:off x="7081684" y="3500284"/>
            <a:ext cx="30185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чём говорят знаки?», «Угадай знак», «Где спрятался знак?», «Перекрёсток»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E3E8B-DBFA-4FA6-9B85-9268A59350DD}"/>
              </a:ext>
            </a:extLst>
          </p:cNvPr>
          <p:cNvSpPr txBox="1"/>
          <p:nvPr/>
        </p:nvSpPr>
        <p:spPr>
          <a:xfrm>
            <a:off x="3441289" y="3765755"/>
            <a:ext cx="6656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70E9C9-B474-4B3D-A4FA-AD2FFCA96E5B}"/>
              </a:ext>
            </a:extLst>
          </p:cNvPr>
          <p:cNvSpPr txBox="1"/>
          <p:nvPr/>
        </p:nvSpPr>
        <p:spPr>
          <a:xfrm flipH="1">
            <a:off x="12939251" y="6858000"/>
            <a:ext cx="383459" cy="29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EC2917-377D-4FB4-9D78-B2F8D776A71B}"/>
              </a:ext>
            </a:extLst>
          </p:cNvPr>
          <p:cNvSpPr txBox="1"/>
          <p:nvPr/>
        </p:nvSpPr>
        <p:spPr>
          <a:xfrm>
            <a:off x="609601" y="3982065"/>
            <a:ext cx="465065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выяснить, для чего нужны правила дорожного движения, почему важно их выполнять как водителям, так и пешеходам; учить устанавливать простейшие причинно-следственные связи и отношения; развивать логическое мышление.</a:t>
            </a:r>
          </a:p>
        </p:txBody>
      </p:sp>
    </p:spTree>
    <p:extLst>
      <p:ext uri="{BB962C8B-B14F-4D97-AF65-F5344CB8AC3E}">
        <p14:creationId xmlns:p14="http://schemas.microsoft.com/office/powerpoint/2010/main" val="2781753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75EC5F5-C9DA-4614-B806-9269D0A6F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-108155"/>
            <a:ext cx="1217980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D672E7-67B5-4FE0-879C-B57B829C0831}"/>
              </a:ext>
            </a:extLst>
          </p:cNvPr>
          <p:cNvSpPr txBox="1"/>
          <p:nvPr/>
        </p:nvSpPr>
        <p:spPr>
          <a:xfrm>
            <a:off x="7610168" y="206477"/>
            <a:ext cx="1533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«Домино».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2D554-3791-4A3C-B194-63EFBC1701A3}"/>
              </a:ext>
            </a:extLst>
          </p:cNvPr>
          <p:cNvSpPr txBox="1"/>
          <p:nvPr/>
        </p:nvSpPr>
        <p:spPr>
          <a:xfrm>
            <a:off x="521110" y="140924"/>
            <a:ext cx="1897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«Собери знак»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C90F15-2F3A-40E2-84D5-194B97F1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65" y="575809"/>
            <a:ext cx="2750754" cy="20643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B61AC5-1BBB-400C-91A6-487723233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477" y="611857"/>
            <a:ext cx="4606413" cy="19922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807050-1F1E-4523-AB08-3309118B82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04" y="4076923"/>
            <a:ext cx="2942125" cy="2205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16CF11-A4F0-40CD-9416-3D2F2529A8C5}"/>
              </a:ext>
            </a:extLst>
          </p:cNvPr>
          <p:cNvSpPr txBox="1"/>
          <p:nvPr/>
        </p:nvSpPr>
        <p:spPr>
          <a:xfrm>
            <a:off x="580104" y="3429000"/>
            <a:ext cx="2861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бабушке»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5C8767-4874-43B7-B963-2E1FA45BAEE3}"/>
              </a:ext>
            </a:extLst>
          </p:cNvPr>
          <p:cNvSpPr txBox="1"/>
          <p:nvPr/>
        </p:nvSpPr>
        <p:spPr>
          <a:xfrm>
            <a:off x="6764594" y="3429000"/>
            <a:ext cx="3637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без опасности».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CA513E-B361-417D-8D41-DEF79CE21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117" y="4036558"/>
            <a:ext cx="3047998" cy="228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2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047943-279A-4091-A994-F9FEA995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" y="0"/>
            <a:ext cx="121811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D828B4-E852-4C71-AAF5-BE9473A0D8B2}"/>
              </a:ext>
            </a:extLst>
          </p:cNvPr>
          <p:cNvSpPr txBox="1"/>
          <p:nvPr/>
        </p:nvSpPr>
        <p:spPr>
          <a:xfrm>
            <a:off x="78658" y="147483"/>
            <a:ext cx="11798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E7C823-BAFB-4F60-BA62-A4B1B04AB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095" y="1136852"/>
            <a:ext cx="3615540" cy="203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FAA7AD-9036-4A12-BF06-3E513EEBF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095" y="3786351"/>
            <a:ext cx="2171766" cy="289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EA5307-2B8E-412F-91A2-90C135004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71" y="1064168"/>
            <a:ext cx="4323148" cy="32423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FAA1BE-621E-4BBF-A9DC-AE75CEC1FF81}"/>
              </a:ext>
            </a:extLst>
          </p:cNvPr>
          <p:cNvSpPr txBox="1"/>
          <p:nvPr/>
        </p:nvSpPr>
        <p:spPr>
          <a:xfrm>
            <a:off x="875071" y="599768"/>
            <a:ext cx="1582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«Автобус».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0D304-C8BF-4537-88BB-E9E951DE4CAF}"/>
              </a:ext>
            </a:extLst>
          </p:cNvPr>
          <p:cNvSpPr txBox="1"/>
          <p:nvPr/>
        </p:nvSpPr>
        <p:spPr>
          <a:xfrm>
            <a:off x="7256703" y="818186"/>
            <a:ext cx="1921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«Пешеходы».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05BB9-34EA-48D6-BC3F-69EBEA673968}"/>
              </a:ext>
            </a:extLst>
          </p:cNvPr>
          <p:cNvSpPr txBox="1"/>
          <p:nvPr/>
        </p:nvSpPr>
        <p:spPr>
          <a:xfrm>
            <a:off x="737419" y="4401597"/>
            <a:ext cx="2045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«Пассажиры».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3BBF2A-BFCC-41ED-8CC1-C898422909D4}"/>
              </a:ext>
            </a:extLst>
          </p:cNvPr>
          <p:cNvSpPr txBox="1"/>
          <p:nvPr/>
        </p:nvSpPr>
        <p:spPr>
          <a:xfrm>
            <a:off x="7020232" y="3293806"/>
            <a:ext cx="3713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«Службы спасения»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6288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781</Words>
  <Application>Microsoft Office PowerPoint</Application>
  <PresentationFormat>Широкоэкранный</PresentationFormat>
  <Paragraphs>101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 Формирование представлений  у детей о правилах дорожного движения  посредством игровой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Формирование представлений  у детей о правилах дорожного движения  посредством игровой деятельности</dc:title>
  <dc:creator>Светлана</dc:creator>
  <cp:lastModifiedBy>Светлана</cp:lastModifiedBy>
  <cp:revision>30</cp:revision>
  <dcterms:created xsi:type="dcterms:W3CDTF">2020-11-14T11:09:11Z</dcterms:created>
  <dcterms:modified xsi:type="dcterms:W3CDTF">2020-11-17T14:53:11Z</dcterms:modified>
</cp:coreProperties>
</file>