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2" r:id="rId4"/>
    <p:sldId id="258" r:id="rId5"/>
    <p:sldId id="278" r:id="rId6"/>
    <p:sldId id="270" r:id="rId7"/>
    <p:sldId id="269" r:id="rId8"/>
    <p:sldId id="267" r:id="rId9"/>
    <p:sldId id="277" r:id="rId10"/>
    <p:sldId id="273" r:id="rId11"/>
    <p:sldId id="274" r:id="rId12"/>
    <p:sldId id="275" r:id="rId13"/>
    <p:sldId id="260" r:id="rId14"/>
    <p:sldId id="261" r:id="rId15"/>
    <p:sldId id="263" r:id="rId16"/>
    <p:sldId id="264" r:id="rId17"/>
    <p:sldId id="276" r:id="rId18"/>
    <p:sldId id="268" r:id="rId19"/>
    <p:sldId id="26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4" autoAdjust="0"/>
  </p:normalViewPr>
  <p:slideViewPr>
    <p:cSldViewPr snapToGrid="0">
      <p:cViewPr varScale="1">
        <p:scale>
          <a:sx n="87" d="100"/>
          <a:sy n="87" d="100"/>
        </p:scale>
        <p:origin x="-59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30184-E6B1-471F-A9DC-679B309F4029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75D0B-3E7A-4575-9149-6AACA7C90C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8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75D0B-3E7A-4575-9149-6AACA7C90C7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7F03DBF-596F-45D6-90B9-B4ED78C371A0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624278-3E79-4342-8AB5-836D4B073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C9B472-767E-4D23-B96A-8BA757208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608"/>
            <a:ext cx="9144000" cy="418563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№17 «Сосенка»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СОВЕТЫ ПРОВЕДЕНИЯ НОД ДИСТАНЦИОННОГО ОБУЧЕНИЯ В РЕЖИМЕ РЕАЛЬНОГО ВРЕМЕНИ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75A660-84E6-4845-A34C-491B74C9C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8552" y="4902804"/>
            <a:ext cx="9144000" cy="866931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Сапожникова Любовь Николаевна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63343" y="6520543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 </a:t>
            </a:r>
            <a:r>
              <a:rPr lang="ru-RU" dirty="0" smtClean="0"/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378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7565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2" y="1262744"/>
            <a:ext cx="3626322" cy="50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48" y="1349830"/>
            <a:ext cx="3595878" cy="509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2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141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12" y="2763961"/>
            <a:ext cx="5670217" cy="400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5971" y="794657"/>
            <a:ext cx="4487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</p:txBody>
      </p:sp>
    </p:spTree>
    <p:extLst>
      <p:ext uri="{BB962C8B-B14F-4D97-AF65-F5344CB8AC3E}">
        <p14:creationId xmlns:p14="http://schemas.microsoft.com/office/powerpoint/2010/main" val="377869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79"/>
            <a:ext cx="5615700" cy="406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5285"/>
          <a:stretch/>
        </p:blipFill>
        <p:spPr bwMode="auto">
          <a:xfrm>
            <a:off x="6019800" y="1855536"/>
            <a:ext cx="5746690" cy="41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7114" y="478971"/>
            <a:ext cx="5531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разминки</a:t>
            </a:r>
          </a:p>
        </p:txBody>
      </p:sp>
    </p:spTree>
    <p:extLst>
      <p:ext uri="{BB962C8B-B14F-4D97-AF65-F5344CB8AC3E}">
        <p14:creationId xmlns:p14="http://schemas.microsoft.com/office/powerpoint/2010/main" val="414176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D863B5-C178-455C-9CDA-0E602404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«Минусы» дистанционного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B57589-B36A-4161-807F-B52B81281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участие родителей</a:t>
            </a: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специального оборудования ни всем даёт возможность ДО</a:t>
            </a: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Угасание авторитета воспитателя</a:t>
            </a: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общения со сверстниками</a:t>
            </a: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«Сидение» за компьютером</a:t>
            </a: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8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1A0FD9-4FBB-47B1-B958-1E7C9F83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A67187-9732-4D42-8882-FC7DF8332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Установите с дошкольником личный контакт 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Следите, что бы ваша речь была интонационно энергична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отвлекайте ребёнка яркими нарядами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Слова произносите внятно и громко</a:t>
            </a: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2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26BFDF-DAAE-4CCF-9BAF-F1E7FA01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информацией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064AF4-3736-4585-BF50-3F2E1892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детского сада</a:t>
            </a:r>
          </a:p>
          <a:p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чаты в мессенджерах </a:t>
            </a:r>
            <a:r>
              <a:rPr lang="ru-RU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группа в «</a:t>
            </a:r>
            <a:r>
              <a:rPr lang="ru-RU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7529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1451AAE-618C-4900-A712-658DF988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сайты для дошкольников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3108925-9FB3-4BA8-8D24-4882AC421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7745"/>
            <a:ext cx="10515600" cy="2253803"/>
          </a:xfrm>
        </p:spPr>
        <p:txBody>
          <a:bodyPr>
            <a:normAutofit fontScale="92500" lnSpcReduction="20000"/>
          </a:bodyPr>
          <a:lstStyle/>
          <a:p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http://teremoc.ru/ Детский портал "Теремок"</a:t>
            </a:r>
          </a:p>
          <a:p>
            <a:r>
              <a:rPr lang="ru-RU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http://pochemu4ka.ru/ Детский портал "Почемучка"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15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889"/>
            <a:ext cx="4550229" cy="647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86" y="50001"/>
            <a:ext cx="4740728" cy="65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54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47" y="334282"/>
            <a:ext cx="4317300" cy="610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90" y="304800"/>
            <a:ext cx="4337559" cy="613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673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B5F580-8871-423E-882F-289029A1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4210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456736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7D6EB7-63C4-4422-A9AB-2DD16549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дистанционного обучения дошкольников: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C0801D-3215-42C7-BC08-C3B0774B4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каждому воспитаннику возможность получения качественного образования в период самоизоляции на дому, оказать грамотную педагогическую помощь и поддержку родителям воспитанников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0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дистанционного обучения: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9972" y="17603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деятельность педагога в режиме дистанционного обучения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образовательный процесс в ДОУ</a:t>
            </a:r>
          </a:p>
          <a:p>
            <a:pPr marL="0" indent="0"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Оказать родителям  методическую помощь по вопросам обучения</a:t>
            </a: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4658E9-1592-442D-B87C-EB24ACAC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70856"/>
            <a:ext cx="10972800" cy="195943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применения дистанционных образовательных технологий: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017D2F-B0F9-42FE-8839-3F5E62C2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05743"/>
            <a:ext cx="10972800" cy="3720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/>
              <a:t>      </a:t>
            </a:r>
          </a:p>
          <a:p>
            <a:pPr marL="0" indent="0" algn="ctr">
              <a:buNone/>
            </a:pPr>
            <a:r>
              <a:rPr lang="ru-RU" sz="4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</a:t>
            </a:r>
          </a:p>
          <a:p>
            <a:pPr marL="0" indent="0" algn="ctr">
              <a:buNone/>
            </a:pPr>
            <a:r>
              <a:rPr lang="ru-RU" sz="4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</a:p>
        </p:txBody>
      </p:sp>
    </p:spTree>
    <p:extLst>
      <p:ext uri="{BB962C8B-B14F-4D97-AF65-F5344CB8AC3E}">
        <p14:creationId xmlns:p14="http://schemas.microsoft.com/office/powerpoint/2010/main" val="410183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125685" y="2413572"/>
            <a:ext cx="3222169" cy="2147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виды детской деятельности</a:t>
            </a:r>
          </a:p>
        </p:txBody>
      </p:sp>
      <p:sp>
        <p:nvSpPr>
          <p:cNvPr id="5" name="Овал 4"/>
          <p:cNvSpPr/>
          <p:nvPr/>
        </p:nvSpPr>
        <p:spPr>
          <a:xfrm>
            <a:off x="1012371" y="1317170"/>
            <a:ext cx="2808516" cy="128451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игровая</a:t>
            </a:r>
          </a:p>
        </p:txBody>
      </p:sp>
      <p:sp>
        <p:nvSpPr>
          <p:cNvPr id="6" name="Овал 5"/>
          <p:cNvSpPr/>
          <p:nvPr/>
        </p:nvSpPr>
        <p:spPr>
          <a:xfrm>
            <a:off x="7278357" y="1301696"/>
            <a:ext cx="3803300" cy="128451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продуктивная</a:t>
            </a:r>
          </a:p>
        </p:txBody>
      </p:sp>
      <p:sp>
        <p:nvSpPr>
          <p:cNvPr id="7" name="Овал 6"/>
          <p:cNvSpPr/>
          <p:nvPr/>
        </p:nvSpPr>
        <p:spPr>
          <a:xfrm>
            <a:off x="1153887" y="4876800"/>
            <a:ext cx="2666999" cy="12954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</a:t>
            </a:r>
          </a:p>
        </p:txBody>
      </p:sp>
      <p:sp>
        <p:nvSpPr>
          <p:cNvPr id="8" name="Овал 7"/>
          <p:cNvSpPr/>
          <p:nvPr/>
        </p:nvSpPr>
        <p:spPr>
          <a:xfrm>
            <a:off x="7347855" y="4876800"/>
            <a:ext cx="3733802" cy="1295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познавательно-исследовательская</a:t>
            </a:r>
          </a:p>
        </p:txBody>
      </p:sp>
      <p:cxnSp>
        <p:nvCxnSpPr>
          <p:cNvPr id="10" name="Прямая со стрелкой 9"/>
          <p:cNvCxnSpPr>
            <a:stCxn id="5" idx="5"/>
          </p:cNvCxnSpPr>
          <p:nvPr/>
        </p:nvCxnSpPr>
        <p:spPr>
          <a:xfrm>
            <a:off x="3409589" y="2413572"/>
            <a:ext cx="1597840" cy="1439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531429" y="2413572"/>
            <a:ext cx="1212556" cy="11242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8" idx="1"/>
          </p:cNvCxnSpPr>
          <p:nvPr/>
        </p:nvCxnSpPr>
        <p:spPr>
          <a:xfrm>
            <a:off x="6662057" y="3701143"/>
            <a:ext cx="1232601" cy="136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559629" y="3701143"/>
            <a:ext cx="1045028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45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" b="6752"/>
          <a:stretch/>
        </p:blipFill>
        <p:spPr bwMode="auto">
          <a:xfrm>
            <a:off x="6645730" y="1374972"/>
            <a:ext cx="3631259" cy="46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/>
          <a:stretch/>
        </p:blipFill>
        <p:spPr bwMode="auto">
          <a:xfrm>
            <a:off x="119743" y="825243"/>
            <a:ext cx="4767943" cy="346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76" y="2083193"/>
            <a:ext cx="2270352" cy="302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78" y="858225"/>
            <a:ext cx="2723022" cy="204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8038" y="178912"/>
            <a:ext cx="2860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3348" y="208319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2212" y="307016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0982" y="385659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0172" y="492345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02007" y="4503520"/>
            <a:ext cx="1075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3600" b="1" i="1" dirty="0">
                <a:solidFill>
                  <a:prstClr val="black"/>
                </a:solidFill>
              </a:rPr>
              <a:t>кот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09702" y="4041258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/>
              <a:t>петушок</a:t>
            </a:r>
          </a:p>
        </p:txBody>
      </p:sp>
    </p:spTree>
    <p:extLst>
      <p:ext uri="{BB962C8B-B14F-4D97-AF65-F5344CB8AC3E}">
        <p14:creationId xmlns:p14="http://schemas.microsoft.com/office/powerpoint/2010/main" val="270292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4721"/>
            <a:ext cx="4511297" cy="595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848" y="61902"/>
            <a:ext cx="4219152" cy="61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22" y="61902"/>
            <a:ext cx="2078445" cy="193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51" y="1964400"/>
            <a:ext cx="1978845" cy="18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93" y="5091801"/>
            <a:ext cx="2203935" cy="17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11" y="3824005"/>
            <a:ext cx="2259377" cy="165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858" y="75280"/>
            <a:ext cx="1775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</a:p>
        </p:txBody>
      </p:sp>
    </p:spTree>
    <p:extLst>
      <p:ext uri="{BB962C8B-B14F-4D97-AF65-F5344CB8AC3E}">
        <p14:creationId xmlns:p14="http://schemas.microsoft.com/office/powerpoint/2010/main" val="1546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37275" y="1010879"/>
            <a:ext cx="3688849" cy="2765976"/>
          </a:xfrm>
        </p:spPr>
      </p:pic>
      <p:pic>
        <p:nvPicPr>
          <p:cNvPr id="1026" name="Picture 2" descr="C:\Users\Сергей\Desktop\Новая папка (2)\P10321-104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11430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Новая папка (2)\P10321-104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114300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6" b="20668"/>
          <a:stretch/>
        </p:blipFill>
        <p:spPr bwMode="auto">
          <a:xfrm>
            <a:off x="1528105" y="4232622"/>
            <a:ext cx="5803900" cy="21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583" y="125024"/>
            <a:ext cx="32670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43"/>
            <a:ext cx="3921211" cy="33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46028" y="147326"/>
            <a:ext cx="4691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3479" y="3796383"/>
            <a:ext cx="5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7190" y="3794316"/>
            <a:ext cx="223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домашнее животное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5278" y="4544856"/>
            <a:ext cx="76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робот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2652" y="6450310"/>
            <a:ext cx="76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поезд</a:t>
            </a:r>
          </a:p>
        </p:txBody>
      </p:sp>
    </p:spTree>
    <p:extLst>
      <p:ext uri="{BB962C8B-B14F-4D97-AF65-F5344CB8AC3E}">
        <p14:creationId xmlns:p14="http://schemas.microsoft.com/office/powerpoint/2010/main" val="32515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r="5053" b="7087"/>
          <a:stretch/>
        </p:blipFill>
        <p:spPr bwMode="auto">
          <a:xfrm>
            <a:off x="206829" y="97972"/>
            <a:ext cx="4593772" cy="3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7908" r="9375" b="7653"/>
          <a:stretch/>
        </p:blipFill>
        <p:spPr bwMode="auto">
          <a:xfrm>
            <a:off x="5649684" y="206829"/>
            <a:ext cx="4648201" cy="3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1323"/>
          <a:stretch/>
        </p:blipFill>
        <p:spPr bwMode="auto">
          <a:xfrm>
            <a:off x="6803571" y="3701142"/>
            <a:ext cx="5031241" cy="285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8" r="4881" b="4761"/>
          <a:stretch/>
        </p:blipFill>
        <p:spPr bwMode="auto">
          <a:xfrm>
            <a:off x="674913" y="3701142"/>
            <a:ext cx="5436054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08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366</TotalTime>
  <Words>219</Words>
  <Application>Microsoft Office PowerPoint</Application>
  <PresentationFormat>Произвольный</PresentationFormat>
  <Paragraphs>55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Муниципальное дошкольное образовательное учреждение детский сад №17 «Сосенка»  ПРАКТИЧЕСКИЕ СОВЕТЫ ПРОВЕДЕНИЯ НОД ДИСТАНЦИОННОГО ОБУЧЕНИЯ В РЕЖИМЕ РЕАЛЬНОГО ВРЕМЕНИ</vt:lpstr>
      <vt:lpstr>Цель дистанционного обучения дошкольников: </vt:lpstr>
      <vt:lpstr>Задачи дистанционного обучения:</vt:lpstr>
      <vt:lpstr>Принципы применения дистанционных образовательных технологий: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Пальчиковые игры</vt:lpstr>
      <vt:lpstr>Презентация PowerPoint</vt:lpstr>
      <vt:lpstr>Презентация PowerPoint</vt:lpstr>
      <vt:lpstr>«Минусы» дистанционного обучения</vt:lpstr>
      <vt:lpstr>Советы</vt:lpstr>
      <vt:lpstr>Обмен информацией</vt:lpstr>
      <vt:lpstr>Образовательные сайты для дошкольников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ПРАКТИЧЕСКИЕ СОВЕТЫ ПРОВЕДЕНИЯ НОД ДИСТАНЦИОННОО ОБУЧЕНИЯ В РЕЖИМЕ РЕАЛЬНОГО ВРЕМЕНИ</dc:title>
  <dc:creator>User</dc:creator>
  <cp:lastModifiedBy>Сергей Сапожников</cp:lastModifiedBy>
  <cp:revision>35</cp:revision>
  <dcterms:created xsi:type="dcterms:W3CDTF">2021-03-19T04:08:31Z</dcterms:created>
  <dcterms:modified xsi:type="dcterms:W3CDTF">2021-03-28T13:13:59Z</dcterms:modified>
</cp:coreProperties>
</file>