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6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55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77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8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2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5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74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1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72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5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1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5416-2503-43B8-AAD7-F838D3B92E60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C0EB-5AB3-4994-820A-BD809D15A0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7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5900" y="14144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Тематическое занятие  для 2 класса «Быть здоровым – здорово!»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11400" y="5811838"/>
            <a:ext cx="9144000" cy="1655762"/>
          </a:xfrm>
        </p:spPr>
        <p:txBody>
          <a:bodyPr/>
          <a:lstStyle/>
          <a:p>
            <a:r>
              <a:rPr lang="ru-RU" dirty="0" smtClean="0"/>
              <a:t>Подготовила </a:t>
            </a:r>
            <a:r>
              <a:rPr lang="ru-RU" dirty="0" err="1" smtClean="0"/>
              <a:t>Терёшина</a:t>
            </a:r>
            <a:r>
              <a:rPr lang="ru-RU" dirty="0" smtClean="0"/>
              <a:t> В.А.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71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>
                <a:solidFill>
                  <a:srgbClr val="FF0000"/>
                </a:solidFill>
                <a:latin typeface="+mn-lt"/>
              </a:rPr>
              <a:t>«Объясни пословицу о здоровье</a:t>
            </a:r>
            <a:r>
              <a:rPr lang="ru-RU" sz="5400" b="1" i="1" dirty="0" smtClean="0">
                <a:solidFill>
                  <a:srgbClr val="FF0000"/>
                </a:solidFill>
                <a:latin typeface="+mn-lt"/>
              </a:rPr>
              <a:t>»</a:t>
            </a:r>
            <a:endParaRPr lang="ru-RU" sz="5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51024"/>
            <a:ext cx="12319000" cy="5121275"/>
          </a:xfrm>
        </p:spPr>
        <p:txBody>
          <a:bodyPr/>
          <a:lstStyle/>
          <a:p>
            <a:r>
              <a:rPr lang="ru-RU" sz="6000" dirty="0" smtClean="0"/>
              <a:t>«</a:t>
            </a:r>
            <a:r>
              <a:rPr lang="ru-RU" sz="6000" dirty="0" smtClean="0"/>
              <a:t>Чистая </a:t>
            </a:r>
            <a:r>
              <a:rPr lang="ru-RU" sz="6000" dirty="0"/>
              <a:t>вода – для хвори беда».</a:t>
            </a:r>
            <a:endParaRPr lang="ru-RU" sz="6000" dirty="0" smtClean="0">
              <a:effectLst/>
            </a:endParaRPr>
          </a:p>
          <a:p>
            <a:r>
              <a:rPr lang="ru-RU" sz="6000" dirty="0" smtClean="0"/>
              <a:t>«Где </a:t>
            </a:r>
            <a:r>
              <a:rPr lang="ru-RU" sz="6000" dirty="0"/>
              <a:t>здоровье, там и красота».</a:t>
            </a:r>
            <a:endParaRPr lang="ru-RU" sz="6000" dirty="0" smtClean="0">
              <a:effectLst/>
            </a:endParaRPr>
          </a:p>
          <a:p>
            <a:r>
              <a:rPr lang="ru-RU" sz="6000" dirty="0" smtClean="0"/>
              <a:t>«</a:t>
            </a:r>
            <a:r>
              <a:rPr lang="ru-RU" sz="6000" dirty="0"/>
              <a:t>Мойся белее – будешь милее».</a:t>
            </a:r>
            <a:endParaRPr lang="ru-RU" sz="6000" dirty="0" smtClean="0">
              <a:effectLst/>
            </a:endParaRPr>
          </a:p>
          <a:p>
            <a:r>
              <a:rPr lang="ru-RU" sz="6000" dirty="0" smtClean="0"/>
              <a:t>«</a:t>
            </a:r>
            <a:r>
              <a:rPr lang="ru-RU" sz="6000" dirty="0"/>
              <a:t>Кто аккуратен, тот людям приятен».</a:t>
            </a:r>
            <a:endParaRPr lang="ru-RU" sz="6000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403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>
                <a:solidFill>
                  <a:srgbClr val="FF0000"/>
                </a:solidFill>
              </a:rPr>
              <a:t>Как ухаживать за зубами?</a:t>
            </a:r>
            <a:endParaRPr lang="ru-RU" sz="60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46662"/>
            <a:ext cx="12192000" cy="5411337"/>
          </a:xfrm>
        </p:spPr>
        <p:txBody>
          <a:bodyPr numCol="2" spcCol="144000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Как поел, почисти зубки.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Делай так два раза в сутки.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Предпочти конфетам фрукты –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Очень важные продукты.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Чтобы зуб не беспокоил,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3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3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 smtClean="0"/>
              <a:t>Помни </a:t>
            </a:r>
            <a:r>
              <a:rPr lang="ru-RU" sz="3800" dirty="0"/>
              <a:t>правило такое: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К стоматологу идем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В год два раза на приём.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И тогда улыбки свет</a:t>
            </a:r>
            <a:endParaRPr lang="ru-RU" sz="3800" dirty="0" smtClean="0">
              <a:effectLst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800" dirty="0"/>
              <a:t>Сохранишь на много лет</a:t>
            </a:r>
            <a:r>
              <a:rPr lang="ru-RU" sz="3800" dirty="0" smtClean="0"/>
              <a:t>!</a:t>
            </a:r>
            <a:r>
              <a:rPr lang="ru-RU" sz="3800" b="1" dirty="0"/>
              <a:t/>
            </a:r>
            <a:br>
              <a:rPr lang="ru-RU" sz="3800" b="1" dirty="0"/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28854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700" b="1" dirty="0" smtClean="0">
                <a:solidFill>
                  <a:srgbClr val="FF0000"/>
                </a:solidFill>
                <a:latin typeface="+mn-lt"/>
              </a:rPr>
              <a:t>Золотые правила питания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" y="1583140"/>
            <a:ext cx="11973636" cy="54045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800" dirty="0" smtClean="0"/>
              <a:t>-</a:t>
            </a:r>
            <a:r>
              <a:rPr lang="ru-RU" sz="3800" dirty="0"/>
              <a:t>Питаться надо 3 – 4 раза в день и в одно и тоже время.</a:t>
            </a:r>
          </a:p>
          <a:p>
            <a:pPr marL="0" indent="0">
              <a:buNone/>
            </a:pPr>
            <a:r>
              <a:rPr lang="ru-RU" sz="3800" dirty="0"/>
              <a:t>-Принимать пищу надо через 3 – 4 часа.</a:t>
            </a:r>
          </a:p>
          <a:p>
            <a:pPr marL="0" indent="0">
              <a:buNone/>
            </a:pPr>
            <a:r>
              <a:rPr lang="ru-RU" sz="3800" dirty="0"/>
              <a:t>-Везде надо знать меру. Не переедайте!</a:t>
            </a:r>
          </a:p>
          <a:p>
            <a:pPr marL="0" indent="0">
              <a:buNone/>
            </a:pPr>
            <a:r>
              <a:rPr lang="ru-RU" sz="3800" dirty="0"/>
              <a:t>-Тщательно пережевывайте пищу, не спешите глотать.</a:t>
            </a:r>
          </a:p>
          <a:p>
            <a:pPr marL="0" indent="0">
              <a:buNone/>
            </a:pPr>
            <a:r>
              <a:rPr lang="ru-RU" sz="3800" dirty="0"/>
              <a:t>-Перед едой мойте руки.</a:t>
            </a:r>
          </a:p>
          <a:p>
            <a:pPr marL="0" indent="0">
              <a:buNone/>
            </a:pPr>
            <a:r>
              <a:rPr lang="ru-RU" sz="3800" dirty="0"/>
              <a:t>-Перед сном надо много есть, пить.</a:t>
            </a:r>
          </a:p>
          <a:p>
            <a:pPr marL="0" indent="0">
              <a:buNone/>
            </a:pPr>
            <a:r>
              <a:rPr lang="ru-RU" sz="3800" dirty="0"/>
              <a:t>-Употребляйте в пищу как можно больше сладостей.</a:t>
            </a:r>
          </a:p>
          <a:p>
            <a:pPr marL="0" indent="0">
              <a:buNone/>
            </a:pPr>
            <a:r>
              <a:rPr lang="ru-RU" sz="3800" dirty="0"/>
              <a:t>-Есть надо простую, свежеприготовленную пищу, которая легко усваивается и соответствует потребностям организма.</a:t>
            </a:r>
          </a:p>
          <a:p>
            <a:pPr marL="0" indent="0">
              <a:buNone/>
            </a:pPr>
            <a:r>
              <a:rPr lang="ru-RU" sz="3800" dirty="0"/>
              <a:t>-Молоко, овощи и фрукты – вредят нашему здоровью.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606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4487" y="1375060"/>
            <a:ext cx="10515600" cy="1325563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rgbClr val="FF0000"/>
                </a:solidFill>
              </a:rPr>
              <a:t>Витамины</a:t>
            </a:r>
            <a:endParaRPr lang="ru-RU" sz="1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2445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0" y="259306"/>
            <a:ext cx="12069170" cy="65986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dirty="0"/>
              <a:t>Витамин А</a:t>
            </a:r>
            <a:r>
              <a:rPr lang="ru-RU" sz="4000" b="1" dirty="0" smtClean="0"/>
              <a:t>: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Вы узнали витамин,</a:t>
            </a:r>
            <a:br>
              <a:rPr lang="ru-RU" sz="4000" dirty="0"/>
            </a:br>
            <a:r>
              <a:rPr lang="ru-RU" sz="4000" dirty="0"/>
              <a:t>Это друг ваш – каротин.</a:t>
            </a:r>
            <a:br>
              <a:rPr lang="ru-RU" sz="4000" dirty="0"/>
            </a:br>
            <a:r>
              <a:rPr lang="ru-RU" sz="4000" dirty="0"/>
              <a:t>Я помощник вашей кожи</a:t>
            </a:r>
            <a:br>
              <a:rPr lang="ru-RU" sz="4000" dirty="0"/>
            </a:br>
            <a:r>
              <a:rPr lang="ru-RU" sz="4000" dirty="0"/>
              <a:t>И для горла важен тоже.</a:t>
            </a:r>
            <a:br>
              <a:rPr lang="ru-RU" sz="4000" dirty="0"/>
            </a:br>
            <a:r>
              <a:rPr lang="ru-RU" sz="4000" dirty="0"/>
              <a:t>Если каротина мало,</a:t>
            </a:r>
          </a:p>
          <a:p>
            <a:pPr marL="0" indent="0" algn="ctr">
              <a:buNone/>
            </a:pPr>
            <a:r>
              <a:rPr lang="ru-RU" sz="4000" dirty="0"/>
              <a:t>Заболеть легко катаром!</a:t>
            </a:r>
            <a:br>
              <a:rPr lang="ru-RU" sz="4000" dirty="0"/>
            </a:br>
            <a:r>
              <a:rPr lang="ru-RU" sz="4000" dirty="0"/>
              <a:t>Недостаток витамина</a:t>
            </a:r>
            <a:br>
              <a:rPr lang="ru-RU" sz="4000" dirty="0"/>
            </a:br>
            <a:r>
              <a:rPr lang="ru-RU" sz="4000" dirty="0"/>
              <a:t>Мы почувствуем не раз:</a:t>
            </a:r>
            <a:br>
              <a:rPr lang="ru-RU" sz="4000" dirty="0"/>
            </a:br>
            <a:r>
              <a:rPr lang="ru-RU" sz="4000" dirty="0"/>
              <a:t>Очень плохо отразится</a:t>
            </a:r>
            <a:br>
              <a:rPr lang="ru-RU" sz="4000" dirty="0"/>
            </a:br>
            <a:r>
              <a:rPr lang="ru-RU" sz="4000" dirty="0"/>
              <a:t>На здоровье наших глаз.</a:t>
            </a:r>
            <a:br>
              <a:rPr lang="ru-RU" sz="4000" dirty="0"/>
            </a:br>
            <a:r>
              <a:rPr lang="ru-RU" sz="4000" dirty="0"/>
              <a:t>Сразу вам вопрос, ребята:</a:t>
            </a:r>
            <a:br>
              <a:rPr lang="ru-RU" sz="4000" dirty="0"/>
            </a:br>
            <a:r>
              <a:rPr lang="ru-RU" sz="4000" dirty="0"/>
              <a:t>В каких продуктах я запрятан?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850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0" y="259306"/>
            <a:ext cx="12069170" cy="65986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Витамин В:</a:t>
            </a:r>
          </a:p>
          <a:p>
            <a:pPr marL="0" indent="0" algn="ctr">
              <a:buNone/>
            </a:pPr>
            <a:r>
              <a:rPr lang="ru-RU" sz="4000" dirty="0" smtClean="0"/>
              <a:t>Я бываю в разных продуктах: и в овсянке, которую вы едите на завтрак, и в черном хлебе, и в арахисе, и в отрубях.</a:t>
            </a:r>
          </a:p>
          <a:p>
            <a:pPr marL="0" indent="0" algn="ctr">
              <a:buNone/>
            </a:pPr>
            <a:r>
              <a:rPr lang="ru-RU" sz="4000" dirty="0" smtClean="0"/>
              <a:t>И еще один секрет:</a:t>
            </a:r>
          </a:p>
          <a:p>
            <a:pPr marL="0" indent="0" algn="ctr">
              <a:buNone/>
            </a:pPr>
            <a:r>
              <a:rPr lang="ru-RU" sz="4000" dirty="0" smtClean="0"/>
              <a:t>Я повышаю ваш иммунитет.</a:t>
            </a:r>
          </a:p>
          <a:p>
            <a:pPr marL="0" indent="0" algn="ctr">
              <a:buNone/>
            </a:pPr>
            <a:r>
              <a:rPr lang="ru-RU" sz="4000" dirty="0" smtClean="0"/>
              <a:t>В аптеках в кругленьких драже</a:t>
            </a:r>
          </a:p>
          <a:p>
            <a:pPr marL="0" indent="0" algn="ctr">
              <a:buNone/>
            </a:pPr>
            <a:r>
              <a:rPr lang="ru-RU" sz="4000" dirty="0" smtClean="0"/>
              <a:t>Купили вам меня уже.</a:t>
            </a:r>
          </a:p>
          <a:p>
            <a:pPr marL="0" indent="0" algn="ctr">
              <a:buNone/>
            </a:pPr>
            <a:r>
              <a:rPr lang="ru-RU" sz="4000" dirty="0" smtClean="0"/>
              <a:t>А знаете ли вы, друзья,</a:t>
            </a:r>
          </a:p>
          <a:p>
            <a:pPr marL="0" indent="0" algn="ctr">
              <a:buNone/>
            </a:pPr>
            <a:r>
              <a:rPr lang="ru-RU" sz="4000" dirty="0" smtClean="0"/>
              <a:t>В каких продуктах спрятан я?</a:t>
            </a:r>
          </a:p>
          <a:p>
            <a:pPr marL="0" indent="0" algn="ctr">
              <a:buNone/>
            </a:pP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97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ds05.infourok.ru/uploads/ex/036e/00019d95-ee59fe30/img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-1"/>
            <a:ext cx="91485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773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273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Тематическое занятие  для 2 класса «Быть здоровым – здорово!» </vt:lpstr>
      <vt:lpstr>«Объясни пословицу о здоровье»</vt:lpstr>
      <vt:lpstr>Как ухаживать за зубами?</vt:lpstr>
      <vt:lpstr>Золотые правила питания </vt:lpstr>
      <vt:lpstr>Витамины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Тематическое занятие  для 2 класса «Быть здоровым – здорово!» </dc:title>
  <dc:creator>Пользователь Windows</dc:creator>
  <cp:lastModifiedBy>Пользователь Windows</cp:lastModifiedBy>
  <cp:revision>3</cp:revision>
  <dcterms:created xsi:type="dcterms:W3CDTF">2021-03-05T18:00:23Z</dcterms:created>
  <dcterms:modified xsi:type="dcterms:W3CDTF">2021-03-05T18:15:14Z</dcterms:modified>
</cp:coreProperties>
</file>