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1"/>
  </p:notesMasterIdLst>
  <p:sldIdLst>
    <p:sldId id="256" r:id="rId2"/>
    <p:sldId id="266" r:id="rId3"/>
    <p:sldId id="274" r:id="rId4"/>
    <p:sldId id="265" r:id="rId5"/>
    <p:sldId id="273" r:id="rId6"/>
    <p:sldId id="267" r:id="rId7"/>
    <p:sldId id="269" r:id="rId8"/>
    <p:sldId id="27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F1656-BD0C-43BB-9B91-5BB870D67C41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F751C-0E68-477A-A349-BBF914186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7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62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47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6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62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5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0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6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5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4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5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4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6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7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0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FF24-5984-4B89-912C-088CAE839C86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1C5230-BF89-4E2E-961E-FAEB2885F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gi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34DC6-0362-4478-A19E-1BE53334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3064"/>
            <a:ext cx="8596668" cy="77235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 Презентация на тему : «Всемирный день птиц».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4AB5B1-6B9D-43DC-9378-AD225EF3E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138"/>
            <a:ext cx="8998258" cy="50828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  <a:p>
            <a:pPr marL="0" indent="0">
              <a:lnSpc>
                <a:spcPct val="100000"/>
              </a:lnSpc>
              <a:buNone/>
            </a:pPr>
            <a:endParaRPr lang="ru-RU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Выполнили :Николаева Любовь Борисовна, </a:t>
            </a:r>
            <a:r>
              <a:rPr lang="ru-RU" dirty="0" err="1"/>
              <a:t>Ромаева</a:t>
            </a:r>
            <a:r>
              <a:rPr lang="ru-RU" dirty="0"/>
              <a:t> Елена Александровна.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Средняя группа «Росинки».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МБДОУ детский сад №7 «Солнышко», п. Свердловский, </a:t>
            </a:r>
            <a:r>
              <a:rPr lang="ru-RU" sz="1800" dirty="0" err="1"/>
              <a:t>Лосино</a:t>
            </a:r>
            <a:r>
              <a:rPr lang="ru-RU" sz="1800" dirty="0"/>
              <a:t> –Петровский </a:t>
            </a:r>
            <a:r>
              <a:rPr lang="ru-RU" sz="1800" dirty="0" err="1"/>
              <a:t>г.о</a:t>
            </a:r>
            <a:br>
              <a:rPr lang="ru-RU" sz="1800" dirty="0"/>
            </a:br>
            <a:r>
              <a:rPr lang="ru-RU" sz="1800" dirty="0"/>
              <a:t>Московской области.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9315E9-0050-4B1F-9168-EFF5D87A17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69813"/>
            <a:ext cx="8123068" cy="3638720"/>
          </a:xfrm>
          <a:prstGeom prst="rect">
            <a:avLst/>
          </a:prstGeom>
        </p:spPr>
      </p:pic>
      <p:pic>
        <p:nvPicPr>
          <p:cNvPr id="4" name="Музыка — Для презентации">
            <a:hlinkClick r:id="" action="ppaction://media"/>
            <a:extLst>
              <a:ext uri="{FF2B5EF4-FFF2-40B4-BE49-F238E27FC236}">
                <a16:creationId xmlns:a16="http://schemas.microsoft.com/office/drawing/2014/main" id="{A9285252-08E1-45A9-9C1B-9452DF2FD4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9499" y="2053794"/>
            <a:ext cx="381740" cy="210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C256F8-4705-4877-9D4B-68D07D085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13" y="586040"/>
            <a:ext cx="3009900" cy="1912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1416985"/>
      </p:ext>
    </p:extLst>
  </p:cSld>
  <p:clrMapOvr>
    <a:masterClrMapping/>
  </p:clrMapOvr>
  <p:transition spd="slow" advTm="597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4775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D1E12F-DA25-4AEC-8CA6-855006713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13" y="452762"/>
            <a:ext cx="9871969" cy="6036816"/>
          </a:xfrm>
        </p:spPr>
      </p:pic>
    </p:spTree>
    <p:extLst>
      <p:ext uri="{BB962C8B-B14F-4D97-AF65-F5344CB8AC3E}">
        <p14:creationId xmlns:p14="http://schemas.microsoft.com/office/powerpoint/2010/main" val="23414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"/>
    </mc:Choice>
    <mc:Fallback xmlns="">
      <p:transition spd="slow" advTm="169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AC78C-8B68-4F6C-BC57-9DD76A4D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0726"/>
          </a:xfrm>
        </p:spPr>
        <p:txBody>
          <a:bodyPr>
            <a:normAutofit fontScale="90000"/>
          </a:bodyPr>
          <a:lstStyle/>
          <a:p>
            <a:r>
              <a:rPr lang="ru-RU" sz="1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Цель</a:t>
            </a:r>
            <a:r>
              <a:rPr lang="ru-RU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 Расширить знания детей о </a:t>
            </a:r>
            <a:r>
              <a:rPr lang="ru-RU" sz="1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птицах</a:t>
            </a:r>
            <a:r>
              <a:rPr lang="ru-RU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ru-RU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Задачи</a:t>
            </a:r>
            <a:r>
              <a:rPr lang="ru-RU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 формировать умение классифицировать </a:t>
            </a:r>
            <a:r>
              <a:rPr lang="ru-RU" sz="1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птиц</a:t>
            </a:r>
            <a:r>
              <a:rPr lang="ru-RU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по месту обитания. воспитывать дружеские взаимоотношения. развивать речь, память, способствовать активации словаря. расширить знания детей о </a:t>
            </a:r>
            <a:r>
              <a:rPr lang="ru-RU" sz="1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птицах</a:t>
            </a:r>
            <a:r>
              <a:rPr lang="ru-RU" sz="1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о их значении в жизни живых существ.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4480DD-7D53-41AC-ABED-0FDB57315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931" y="1680600"/>
            <a:ext cx="7679185" cy="45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1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7EE69-93F5-43CD-9C02-F7854CFA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8576"/>
            <a:ext cx="8596668" cy="745724"/>
          </a:xfrm>
        </p:spPr>
        <p:txBody>
          <a:bodyPr>
            <a:normAutofit/>
          </a:bodyPr>
          <a:lstStyle/>
          <a:p>
            <a:r>
              <a:rPr lang="ru-RU" dirty="0"/>
              <a:t>Наши кормушки.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FCD5F7-216E-4201-AA17-55CFF7EDA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61" y="1761093"/>
            <a:ext cx="2911077" cy="3881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3A6F08-373C-486C-8DBF-EB25CACB12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309" y="1693188"/>
            <a:ext cx="3243494" cy="38814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A93766-1D73-426F-88D0-BBB9164217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366" y="1693188"/>
            <a:ext cx="289411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"/>
    </mc:Choice>
    <mc:Fallback xmlns="">
      <p:transition spd="slow" advTm="287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492C0-CC48-46B8-B0CB-DD961311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7864"/>
          </a:xfrm>
        </p:spPr>
        <p:txBody>
          <a:bodyPr>
            <a:normAutofit fontScale="90000"/>
          </a:bodyPr>
          <a:lstStyle/>
          <a:p>
            <a:r>
              <a:rPr lang="ru-RU" dirty="0"/>
              <a:t>Творческая мастерская.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1023D1-D889-4E2D-BF3D-D586FE454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00" y="1358284"/>
            <a:ext cx="3462290" cy="259671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8A0567-E18A-4A28-9E24-440C1B6311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801" y="4113319"/>
            <a:ext cx="3590278" cy="2438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0A07A0-2D1A-4158-BE4D-5BFC51C15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2" y="1358284"/>
            <a:ext cx="3590278" cy="25967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543C4B-95BC-481D-B741-493D21A95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45" y="4113319"/>
            <a:ext cx="3390548" cy="23496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4EA6A2-15DC-42E5-906A-08D340129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29" y="1358284"/>
            <a:ext cx="2870100" cy="25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1"/>
    </mc:Choice>
    <mc:Fallback xmlns="">
      <p:transition spd="slow" advTm="30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F1372-DEC2-424F-AFD9-AA35FE62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39" y="266331"/>
            <a:ext cx="9116050" cy="792732"/>
          </a:xfrm>
        </p:spPr>
        <p:txBody>
          <a:bodyPr>
            <a:normAutofit fontScale="90000"/>
          </a:bodyPr>
          <a:lstStyle/>
          <a:p>
            <a:r>
              <a:rPr lang="ru-RU" dirty="0"/>
              <a:t>Лепка птиц с применением технологии ТРИЗ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EBBDB2-B326-4D8D-89BD-C6EAA06EC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64" y="1151829"/>
            <a:ext cx="5175249" cy="36830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AC36B8-0D2D-4F2B-8947-9BD78CD978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678" y="2836716"/>
            <a:ext cx="5276294" cy="36830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0FF288-EEEA-4757-9DB9-6C9511C28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848" y="2435382"/>
            <a:ext cx="3159660" cy="41562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1FE509-2F8B-430E-9C87-45F44AF56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09" y="-284630"/>
            <a:ext cx="10291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7"/>
    </mc:Choice>
    <mc:Fallback xmlns="">
      <p:transition spd="slow" advTm="24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5A599-F409-4323-9EB4-E26D7298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36" y="279005"/>
            <a:ext cx="8596668" cy="461638"/>
          </a:xfrm>
        </p:spPr>
        <p:txBody>
          <a:bodyPr>
            <a:normAutofit fontScale="90000"/>
          </a:bodyPr>
          <a:lstStyle/>
          <a:p>
            <a:r>
              <a:rPr lang="ru-RU" dirty="0"/>
              <a:t>Беседа на тему : « Птицы-наши друзья»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842924-B8A6-49A7-ACA0-23DC0CCC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4" y="1553592"/>
            <a:ext cx="3255473" cy="41675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BBC3DF-C8F6-494A-8947-BE19B04C5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6" y="1497839"/>
            <a:ext cx="5705383" cy="4279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5E5922-9BED-4E81-9EEE-F48238AAD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116" y="-202984"/>
            <a:ext cx="30099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6"/>
    </mc:Choice>
    <mc:Fallback xmlns="">
      <p:transition spd="slow" advTm="28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47F1F-BB36-4155-A9C1-6BCFBD95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1740"/>
            <a:ext cx="8596668" cy="612559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Подвижная игра «Ворон».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52F497D-A8D0-4ADC-A441-50E20FEBB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6" y="1488281"/>
            <a:ext cx="5175249" cy="3881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07E651-7AD8-49FC-A3BE-6B4A94FB5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44" y="1589103"/>
            <a:ext cx="5699382" cy="36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9"/>
    </mc:Choice>
    <mc:Fallback xmlns="">
      <p:transition spd="slow" advTm="26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Борисовна\Desktop\ролики сотр\картинки\1404_kartinki-dlya-prezentacii-spasibo-za-vnimanie.jpg">
            <a:extLst>
              <a:ext uri="{FF2B5EF4-FFF2-40B4-BE49-F238E27FC236}">
                <a16:creationId xmlns:a16="http://schemas.microsoft.com/office/drawing/2014/main" id="{FE6EE68B-105C-4DFF-90EE-D620D4EEF3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25" y="1097757"/>
            <a:ext cx="6035675" cy="4525962"/>
          </a:xfrm>
        </p:spPr>
      </p:pic>
      <p:pic>
        <p:nvPicPr>
          <p:cNvPr id="52227" name="Picture 3" descr="C:\Users\Борисовна\Desktop\ролики сотр\картинки\965.gif">
            <a:extLst>
              <a:ext uri="{FF2B5EF4-FFF2-40B4-BE49-F238E27FC236}">
                <a16:creationId xmlns:a16="http://schemas.microsoft.com/office/drawing/2014/main" id="{C69E9588-CDAB-4663-8593-741F4CE9BF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38" y="4598633"/>
            <a:ext cx="2844800" cy="19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3" descr="54">
            <a:extLst>
              <a:ext uri="{FF2B5EF4-FFF2-40B4-BE49-F238E27FC236}">
                <a16:creationId xmlns:a16="http://schemas.microsoft.com/office/drawing/2014/main" id="{45E7B413-5133-473B-BE89-C19FC8F1D6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92151"/>
            <a:ext cx="8763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C:\Users\Борисовна\Desktop\2.gif">
            <a:extLst>
              <a:ext uri="{FF2B5EF4-FFF2-40B4-BE49-F238E27FC236}">
                <a16:creationId xmlns:a16="http://schemas.microsoft.com/office/drawing/2014/main" id="{9944FD41-3F2E-4D4E-A54E-49558D4108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949700"/>
            <a:ext cx="15176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269">
        <p15:prstTrans prst="curtains"/>
      </p:transition>
    </mc:Choice>
    <mc:Fallback xmlns="">
      <p:transition spd="slow" advTm="2269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0.9|1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118</Words>
  <Application>Microsoft Office PowerPoint</Application>
  <PresentationFormat>Широкоэкранный</PresentationFormat>
  <Paragraphs>19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Аспект</vt:lpstr>
      <vt:lpstr> Презентация на тему : «Всемирный день птиц».</vt:lpstr>
      <vt:lpstr>Презентация PowerPoint</vt:lpstr>
      <vt:lpstr>Цель: Расширить знания детей о птицах.  Задачи: формировать умение классифицировать птиц по месту обитания. воспитывать дружеские взаимоотношения. развивать речь, память, способствовать активации словаря. расширить знания детей о птицах о их значении в жизни живых существ.</vt:lpstr>
      <vt:lpstr>Наши кормушки.</vt:lpstr>
      <vt:lpstr>Творческая мастерская.</vt:lpstr>
      <vt:lpstr>Лепка птиц с применением технологии ТРИЗ</vt:lpstr>
      <vt:lpstr>Беседа на тему : « Птицы-наши друзья»</vt:lpstr>
      <vt:lpstr>Подвижная игра «Ворон».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Мультимедийная презентация  : «ТРИЗ –игра «Портрет».</dc:title>
  <dc:creator>TSP</dc:creator>
  <cp:lastModifiedBy>TSP</cp:lastModifiedBy>
  <cp:revision>42</cp:revision>
  <dcterms:created xsi:type="dcterms:W3CDTF">2020-11-01T17:08:04Z</dcterms:created>
  <dcterms:modified xsi:type="dcterms:W3CDTF">2021-04-04T18:24:37Z</dcterms:modified>
</cp:coreProperties>
</file>