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1.Ребятушки, здравствуйте!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2. Доброе утро!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3. Привет, пацаны!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4. </a:t>
            </a:r>
            <a:r>
              <a:rPr lang="ru-RU" dirty="0" err="1" smtClean="0"/>
              <a:t>Good</a:t>
            </a:r>
            <a:r>
              <a:rPr lang="ru-RU" dirty="0" smtClean="0"/>
              <a:t> </a:t>
            </a:r>
            <a:r>
              <a:rPr lang="ru-RU" dirty="0" err="1" smtClean="0"/>
              <a:t>Morning</a:t>
            </a:r>
            <a:r>
              <a:rPr lang="ru-RU" dirty="0" smtClean="0"/>
              <a:t>!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5. Доброе утро, ученики.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6. Доброе утро, ребята!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7. </a:t>
            </a:r>
            <a:r>
              <a:rPr lang="en-US" dirty="0" smtClean="0"/>
              <a:t>Hello</a:t>
            </a:r>
            <a:r>
              <a:rPr lang="ru-RU" dirty="0" smtClean="0"/>
              <a:t>!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8. О, достопочтимые, господа! Приветствую Вас!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9. </a:t>
            </a:r>
            <a:r>
              <a:rPr lang="ru-RU" dirty="0" err="1" smtClean="0"/>
              <a:t>Здрасте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2019-01-24T02:42:54Z</dcterms:created>
  <dcterms:modified xsi:type="dcterms:W3CDTF">2019-01-24T02:48:14Z</dcterms:modified>
</cp:coreProperties>
</file>