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38" d="100"/>
          <a:sy n="38" d="100"/>
        </p:scale>
        <p:origin x="-84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24.01.2019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</p:spPr>
        <p:txBody>
          <a:bodyPr>
            <a:normAutofit fontScale="77500" lnSpcReduction="20000"/>
          </a:bodyPr>
          <a:lstStyle/>
          <a:p>
            <a:pPr algn="ctr">
              <a:buNone/>
            </a:pPr>
            <a:r>
              <a:rPr lang="ru-RU" dirty="0" smtClean="0"/>
              <a:t>1.Ребятушки, здравствуйте!</a:t>
            </a:r>
          </a:p>
          <a:p>
            <a:pPr algn="ctr"/>
            <a:endParaRPr lang="ru-RU" dirty="0" smtClean="0"/>
          </a:p>
          <a:p>
            <a:pPr algn="ctr"/>
            <a:r>
              <a:rPr lang="ru-RU" dirty="0" smtClean="0"/>
              <a:t>2. Доброе утро!</a:t>
            </a:r>
          </a:p>
          <a:p>
            <a:pPr algn="ctr"/>
            <a:endParaRPr lang="ru-RU" dirty="0" smtClean="0"/>
          </a:p>
          <a:p>
            <a:pPr algn="ctr">
              <a:buNone/>
            </a:pPr>
            <a:r>
              <a:rPr lang="ru-RU" dirty="0" smtClean="0"/>
              <a:t>3. Привет, пацаны!</a:t>
            </a:r>
          </a:p>
          <a:p>
            <a:pPr algn="ctr"/>
            <a:endParaRPr lang="ru-RU" dirty="0" smtClean="0"/>
          </a:p>
          <a:p>
            <a:pPr algn="ctr">
              <a:buNone/>
            </a:pPr>
            <a:r>
              <a:rPr lang="ru-RU" dirty="0" smtClean="0"/>
              <a:t>4. </a:t>
            </a:r>
            <a:r>
              <a:rPr lang="ru-RU" dirty="0" err="1" smtClean="0"/>
              <a:t>Good</a:t>
            </a:r>
            <a:r>
              <a:rPr lang="ru-RU" dirty="0" smtClean="0"/>
              <a:t> </a:t>
            </a:r>
            <a:r>
              <a:rPr lang="ru-RU" dirty="0" err="1" smtClean="0"/>
              <a:t>Morning</a:t>
            </a:r>
            <a:r>
              <a:rPr lang="ru-RU" dirty="0" smtClean="0"/>
              <a:t>!</a:t>
            </a:r>
          </a:p>
          <a:p>
            <a:pPr algn="ctr"/>
            <a:endParaRPr lang="ru-RU" dirty="0" smtClean="0"/>
          </a:p>
          <a:p>
            <a:pPr algn="ctr">
              <a:buNone/>
            </a:pPr>
            <a:r>
              <a:rPr lang="ru-RU" dirty="0" smtClean="0"/>
              <a:t>5. Доброе утро, ученики.</a:t>
            </a:r>
          </a:p>
          <a:p>
            <a:pPr algn="ctr"/>
            <a:endParaRPr lang="ru-RU" dirty="0" smtClean="0"/>
          </a:p>
          <a:p>
            <a:pPr algn="ctr">
              <a:buNone/>
            </a:pPr>
            <a:r>
              <a:rPr lang="ru-RU" dirty="0" smtClean="0"/>
              <a:t>6. Доброе утро, ребята!</a:t>
            </a:r>
          </a:p>
          <a:p>
            <a:pPr algn="ctr"/>
            <a:endParaRPr lang="ru-RU" dirty="0" smtClean="0"/>
          </a:p>
          <a:p>
            <a:pPr algn="ctr">
              <a:buNone/>
            </a:pPr>
            <a:r>
              <a:rPr lang="ru-RU" dirty="0" smtClean="0"/>
              <a:t>7. </a:t>
            </a:r>
            <a:r>
              <a:rPr lang="en-US" dirty="0" smtClean="0"/>
              <a:t>Hello</a:t>
            </a:r>
            <a:r>
              <a:rPr lang="ru-RU" dirty="0" smtClean="0"/>
              <a:t>!</a:t>
            </a:r>
          </a:p>
          <a:p>
            <a:pPr algn="ctr"/>
            <a:endParaRPr lang="ru-RU" dirty="0" smtClean="0"/>
          </a:p>
          <a:p>
            <a:pPr algn="ctr">
              <a:buNone/>
            </a:pPr>
            <a:r>
              <a:rPr lang="ru-RU" dirty="0" smtClean="0"/>
              <a:t>8. О, достопочтимые, господа! Приветствую Вас!</a:t>
            </a:r>
          </a:p>
          <a:p>
            <a:pPr algn="ctr"/>
            <a:endParaRPr lang="ru-RU" dirty="0" smtClean="0"/>
          </a:p>
          <a:p>
            <a:pPr algn="ctr">
              <a:buNone/>
            </a:pPr>
            <a:r>
              <a:rPr lang="ru-RU" dirty="0" smtClean="0"/>
              <a:t>9. </a:t>
            </a:r>
            <a:r>
              <a:rPr lang="ru-RU" dirty="0" err="1" smtClean="0"/>
              <a:t>Здрасте</a:t>
            </a:r>
            <a:r>
              <a:rPr lang="ru-RU" dirty="0" smtClean="0"/>
              <a:t>.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</Words>
  <PresentationFormat>Экран (4:3)</PresentationFormat>
  <Paragraphs>17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Слайд 1</vt:lpstr>
      <vt:lpstr>Слайд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User</dc:creator>
  <cp:lastModifiedBy>User</cp:lastModifiedBy>
  <cp:revision>1</cp:revision>
  <dcterms:created xsi:type="dcterms:W3CDTF">2019-01-24T02:42:54Z</dcterms:created>
  <dcterms:modified xsi:type="dcterms:W3CDTF">2019-01-24T02:48:14Z</dcterms:modified>
</cp:coreProperties>
</file>

<file path=docProps/thumbnail.jpeg>
</file>