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8100000" scaled="1"/>
            <a:tileRect/>
          </a:gradFill>
        </p:spPr>
        <p:txBody>
          <a:bodyPr/>
          <a:lstStyle/>
          <a:p>
            <a:endParaRPr lang="ru-RU" b="1" i="1" dirty="0" smtClean="0">
              <a:latin typeface="Bookman Old Style" pitchFamily="18" charset="0"/>
            </a:endParaRPr>
          </a:p>
          <a:p>
            <a:endParaRPr lang="ru-RU" b="1" i="1" dirty="0" smtClean="0">
              <a:latin typeface="Bookman Old Style" pitchFamily="18" charset="0"/>
            </a:endParaRPr>
          </a:p>
          <a:p>
            <a:endParaRPr lang="ru-RU" b="1" i="1" dirty="0" smtClean="0">
              <a:latin typeface="Bookman Old Style" pitchFamily="18" charset="0"/>
            </a:endParaRPr>
          </a:p>
          <a:p>
            <a:r>
              <a:rPr lang="ru-RU" sz="4000" b="1" dirty="0" smtClean="0">
                <a:solidFill>
                  <a:schemeClr val="tx1"/>
                </a:solidFill>
              </a:rPr>
              <a:t>Экологическое воспитание на уроках русского языка и литературы через подготовку к государственной итоговой аттестации.</a:t>
            </a:r>
          </a:p>
          <a:p>
            <a:endParaRPr lang="ru-RU" b="1" i="1" dirty="0" smtClean="0">
              <a:latin typeface="Bookman Old Style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    Чуть ли не на каждом шагу мы вносим свой вклад в уничтожение дикой природы. Таких примеров можно приводить множество. И всё это происходит потому, что нарушается простой жизненный принцип: если можешь, не причиняй беспокойства другим. Великий французский писатель </a:t>
            </a:r>
            <a:r>
              <a:rPr lang="ru-RU" dirty="0" err="1" smtClean="0"/>
              <a:t>Антуан</a:t>
            </a:r>
            <a:r>
              <a:rPr lang="ru-RU" dirty="0" smtClean="0"/>
              <a:t> де Сент-Экзюпери вложил в уста одного из своих героев мудрые слова: «Ты всегда в ответе за тех, кого приручил». Гордясь своим разумом и силой, не следует забывать о том, что человек, в сущности, лишь совсем недавно перешагнул тонкую грань, отделяющую его от животного. И не абсолютный разум в нас, а только первые проблески его.</a:t>
            </a:r>
          </a:p>
          <a:p>
            <a:pPr algn="just">
              <a:buNone/>
            </a:pPr>
            <a:r>
              <a:rPr lang="ru-RU" dirty="0" smtClean="0"/>
              <a:t>         Чтобы лучше осознать необходимость защиты природы. Мы должны определить, чем же мы обязаны животному миру, кроме того, что сами являемся его представителями. </a:t>
            </a:r>
          </a:p>
          <a:p>
            <a:pPr algn="r">
              <a:buNone/>
            </a:pPr>
            <a:r>
              <a:rPr lang="ru-RU" dirty="0" smtClean="0"/>
              <a:t>( А. </a:t>
            </a:r>
            <a:r>
              <a:rPr lang="ru-RU" smtClean="0"/>
              <a:t>Агеев) </a:t>
            </a:r>
          </a:p>
          <a:p>
            <a:pPr algn="just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160</Words>
  <Application>Microsoft Office PowerPoint</Application>
  <PresentationFormat>Экран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-</cp:lastModifiedBy>
  <cp:revision>2</cp:revision>
  <dcterms:created xsi:type="dcterms:W3CDTF">2019-04-21T15:18:11Z</dcterms:created>
  <dcterms:modified xsi:type="dcterms:W3CDTF">2021-04-05T07:25:07Z</dcterms:modified>
</cp:coreProperties>
</file>