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" TargetMode="External"/><Relationship Id="rId2" Type="http://schemas.openxmlformats.org/officeDocument/2006/relationships/hyperlink" Target="https://vcusnyatina.ru/stati/vse-o-prazdnikax/dlya-chego-szhigayut-chuchelo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589240"/>
            <a:ext cx="7920880" cy="79208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Масленица.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Масленица 2018: история и традиции праздни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806489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21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0.wp.com/5klass.net/datas/prazdniki/Istorija-Maslenitsy/0022-022-Szhiganie-chuchel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064895" cy="550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97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900igr.net/datas/matematika/Zadachi-na-skorost-i-dvizhenie/0009-009-Glavnaja-uchastnitsa-Maslenitsy-bolshaja-solomennaja-kukla-po-imen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6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76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Обряд сжигания чучела Масленицы — это кульминация праздника. Действо происходит в последний день недели, чтобы проститься с зимой. Такая традиция может означать только одно — скорый приход весны. Перед сожжением водят хороводы, устраивают веселые забавы, танцуют и угощаются блинами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www.socium-a.ru/public/article/images/6a9f4a77c90c68f7ef94dbdf977c230b9b2e7a0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7560840" cy="4176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45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Благодарю за внимание! </a:t>
            </a:r>
            <a:br>
              <a:rPr lang="ru-RU" dirty="0" smtClean="0"/>
            </a:br>
            <a:r>
              <a:rPr lang="ru-RU" sz="2200" dirty="0" smtClean="0"/>
              <a:t>Презентацию составила Кузнецова О.В.</a:t>
            </a:r>
            <a:endParaRPr lang="ru-RU" sz="2200" dirty="0"/>
          </a:p>
        </p:txBody>
      </p:sp>
      <p:pic>
        <p:nvPicPr>
          <p:cNvPr id="4" name="Объект 3" descr="С Масленицей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0200"/>
            <a:ext cx="6912768" cy="5141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431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для создания презентации: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vcusnyatina.ru/stati/vse-o-prazdnikax/dlya-chego-szhigayut-chuchelo.html</a:t>
            </a:r>
            <a:endParaRPr lang="ru-RU" dirty="0" smtClean="0"/>
          </a:p>
          <a:p>
            <a:r>
              <a:rPr lang="ru-RU" u="sng" dirty="0">
                <a:hlinkClick r:id="rId3"/>
              </a:rPr>
              <a:t>https://yandex.ru/images/</a:t>
            </a:r>
            <a:endParaRPr lang="ru-RU" dirty="0"/>
          </a:p>
          <a:p>
            <a:r>
              <a:rPr lang="ru-RU" dirty="0"/>
              <a:t>http://yandex.ru/ </a:t>
            </a:r>
            <a:endParaRPr lang="ru-RU" dirty="0" smtClean="0"/>
          </a:p>
          <a:p>
            <a:r>
              <a:rPr lang="en-US" dirty="0"/>
              <a:t>https://www.art-talant.org/publikacii/23286-proekt-shir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598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приобщение детей старшего дошкольного возраста к русским народным традициям посредством ознакомления с праздником Масленица. </a:t>
            </a:r>
            <a:endParaRPr lang="ru-RU" sz="2800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Образовательные: расширить представления детей о русском народном </a:t>
            </a:r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празднике –Масленица,</a:t>
            </a:r>
            <a:r>
              <a:rPr lang="ru-RU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его обычаях и </a:t>
            </a:r>
            <a:r>
              <a:rPr lang="ru-RU" sz="2800" i="1" u="sng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традициях Воспитательные</a:t>
            </a:r>
            <a:r>
              <a:rPr lang="ru-RU" sz="2800" i="1" u="sng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народным праздникам, традициям, </a:t>
            </a:r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культуре,</a:t>
            </a:r>
            <a:r>
              <a:rPr lang="ru-RU" sz="28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истории своего </a:t>
            </a:r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народа, </a:t>
            </a:r>
            <a:r>
              <a:rPr lang="ru-RU" sz="2800" dirty="0" err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обогадить</a:t>
            </a:r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духовный мир детей.</a:t>
            </a:r>
            <a:endParaRPr lang="ru-RU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400" dirty="0"/>
              <a:t>Изначально Масленица или “Проводы Зимы”, "</a:t>
            </a:r>
            <a:r>
              <a:rPr lang="ru-RU" sz="2400" dirty="0" err="1"/>
              <a:t>Комоедица</a:t>
            </a:r>
            <a:r>
              <a:rPr lang="ru-RU" sz="2400" dirty="0"/>
              <a:t>" прославляли славянского бога - Ярило. Он символизировал солнце, огонь, весну и лето, ему молились о хорошем урожае.</a:t>
            </a:r>
          </a:p>
        </p:txBody>
      </p:sp>
      <p:pic>
        <p:nvPicPr>
          <p:cNvPr id="4" name="Объект 3" descr="Почему на Масленицу пекут блины и откуда пошла такая традиция?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920880" cy="4713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62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r>
              <a:rPr lang="ru-RU" sz="2400" dirty="0"/>
              <a:t>Самое главное блюдо, которое принято готовить на Масленицу, – блины. Круглые, золотистые и очень горячие. Блин – это символ солнца, символ тепла и жизни. Масленица - это древнейший славянский праздник, дошедший до наших дней. В силу времени и принятия христианства праздник видоизменился, но, так и остается одним из самых любимых народных торжеств.</a:t>
            </a:r>
          </a:p>
        </p:txBody>
      </p:sp>
      <p:pic>
        <p:nvPicPr>
          <p:cNvPr id="4" name="Объект 3" descr="блины на маслениц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784887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08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Как появилась Масленица?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Одна из версий утверждает, что название Масленицы появилось из-за того, что перед Постом эта неделя запрещала употребления мяса, а вот продукты молочного происхождения еще разрешались.</a:t>
            </a:r>
            <a:br>
              <a:rPr lang="ru-RU" sz="2400" dirty="0"/>
            </a:br>
            <a:r>
              <a:rPr lang="ru-RU" sz="2400" dirty="0"/>
              <a:t>Праздник Масленица — сытное торжество длительностью в 7 дней. Неотъемлемая традиция — кататься на лошадях.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 descr="http://www.amic.ru/images/news/news/322143_size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474"/>
            <a:ext cx="7992888" cy="4176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951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944215"/>
          </a:xfrm>
        </p:spPr>
        <p:txBody>
          <a:bodyPr>
            <a:normAutofit fontScale="90000"/>
          </a:bodyPr>
          <a:lstStyle/>
          <a:p>
            <a:r>
              <a:rPr lang="ru-RU" sz="2700" b="1" dirty="0"/>
              <a:t>Почему на Масленицу пекут блины и откуда пошла такая традиция?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/>
              <a:t>Есть блины на Масленицу – важный ритуал. Наши предки считали, что с каждым кусочком они получают энергию солнца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maslenica-6-m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76875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65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 эти дни были самые пышные народные гуляния, все домашние дела отходили на второй план. Люди ходили друг к другу в гости, плясали и веселились. А главным блюдом стола неизменно оставались блины, именно их старались напечь впрок. У каждой хозяйки был свой рецепт блинов, который бережно передавался из поколения в поколение.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photocentra.ru/images/main82/823890_mai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9068"/>
            <a:ext cx="7848872" cy="3960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302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Вся масленичная неделя делится на два периода: Узкая Масленица и Широкая Масленица.</a:t>
            </a:r>
            <a:br>
              <a:rPr lang="ru-RU" sz="2400" dirty="0"/>
            </a:br>
            <a:r>
              <a:rPr lang="ru-RU" sz="2400" dirty="0"/>
              <a:t>На Узкую Масленицу приходятся первые три дня: понедельник, вторник и среда. Широкой Масленицей являются последние четыре дня: четверг, пятница, суббота и воскресенье.</a:t>
            </a:r>
            <a:br>
              <a:rPr lang="ru-RU" sz="2400" dirty="0"/>
            </a:br>
            <a:r>
              <a:rPr lang="ru-RU" sz="2400" dirty="0"/>
              <a:t>По традиции в первые три дня славяне занимались хозяйственными работами, а с четверга все хлопоты прекращались, и начиналась Широкая Масленица. В народе каждый день Масленицы имеет свое название и значение.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 descr="https://xn--80aab3ake6at1f.xn--p1ai/download/file.php?pic=5c7c99c6582de4.58868516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4984"/>
            <a:ext cx="748883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449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Почему на Масленицу пекут блины и откуда пошла такая традиция?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9896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226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Изначально Масленица или “Проводы Зимы”, "Комоедица" прославляли славянского бога - Ярило. Он символизировал солнце, огонь, весну и лето, ему молились о хорошем урожае.</vt:lpstr>
      <vt:lpstr>Самое главное блюдо, которое принято готовить на Масленицу, – блины. Круглые, золотистые и очень горячие. Блин – это символ солнца, символ тепла и жизни. Масленица - это древнейший славянский праздник, дошедший до наших дней. В силу времени и принятия христианства праздник видоизменился, но, так и остается одним из самых любимых народных торжеств.</vt:lpstr>
      <vt:lpstr>Как появилась Масленица? Одна из версий утверждает, что название Масленицы появилось из-за того, что перед Постом эта неделя запрещала употребления мяса, а вот продукты молочного происхождения еще разрешались. Праздник Масленица — сытное торжество длительностью в 7 дней. Неотъемлемая традиция — кататься на лошадях. </vt:lpstr>
      <vt:lpstr>Почему на Масленицу пекут блины и откуда пошла такая традиция? Есть блины на Масленицу – важный ритуал. Наши предки считали, что с каждым кусочком они получают энергию солнца   </vt:lpstr>
      <vt:lpstr>В эти дни были самые пышные народные гуляния, все домашние дела отходили на второй план. Люди ходили друг к другу в гости, плясали и веселились. А главным блюдом стола неизменно оставались блины, именно их старались напечь впрок. У каждой хозяйки был свой рецепт блинов, который бережно передавался из поколения в поколение. </vt:lpstr>
      <vt:lpstr>Вся масленичная неделя делится на два периода: Узкая Масленица и Широкая Масленица. На Узкую Масленицу приходятся первые три дня: понедельник, вторник и среда. Широкой Масленицей являются последние четыре дня: четверг, пятница, суббота и воскресенье. По традиции в первые три дня славяне занимались хозяйственными работами, а с четверга все хлопоты прекращались, и начиналась Широкая Масленица. В народе каждый день Масленицы имеет свое название и значение. </vt:lpstr>
      <vt:lpstr>Презентация PowerPoint</vt:lpstr>
      <vt:lpstr>Презентация PowerPoint</vt:lpstr>
      <vt:lpstr>Презентация PowerPoint</vt:lpstr>
      <vt:lpstr>Обряд сжигания чучела Масленицы — это кульминация праздника. Действо происходит в последний день недели, чтобы проститься с зимой. Такая традиция может означать только одно — скорый приход весны. Перед сожжением водят хороводы, устраивают веселые забавы, танцуют и угощаются блинами. </vt:lpstr>
      <vt:lpstr>Благодарю за внимание!  Презентацию составила Кузнецова О.В.</vt:lpstr>
      <vt:lpstr>Источники для создания презентации: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9</cp:revision>
  <dcterms:created xsi:type="dcterms:W3CDTF">2021-02-17T13:29:33Z</dcterms:created>
  <dcterms:modified xsi:type="dcterms:W3CDTF">2021-04-05T12:59:30Z</dcterms:modified>
</cp:coreProperties>
</file>