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75" r:id="rId5"/>
    <p:sldId id="262" r:id="rId6"/>
    <p:sldId id="258" r:id="rId7"/>
    <p:sldId id="263" r:id="rId8"/>
    <p:sldId id="265" r:id="rId9"/>
    <p:sldId id="266" r:id="rId10"/>
    <p:sldId id="267" r:id="rId11"/>
    <p:sldId id="260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e/Kramskoy_Portrait_of_a_Woman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flowers31.narod.ru/Portret_M_Lopuchinoy.jpg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60973" cy="6382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3" y="2492896"/>
            <a:ext cx="5760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Великие женщины России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5445224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Выполнила: Учитель-логопед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Злыгостева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Фироза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Салаховна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г.Сарапул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4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Людмила </a:t>
            </a:r>
            <a:r>
              <a:rPr lang="ru-RU" sz="4400" b="1" dirty="0" smtClean="0"/>
              <a:t>Павличенко</a:t>
            </a:r>
            <a:endParaRPr lang="ru-RU" sz="4400" b="1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307" y="1600200"/>
            <a:ext cx="34243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392488" cy="54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Павличенко </a:t>
            </a:r>
            <a:r>
              <a:rPr lang="ru-RU" b="1" dirty="0"/>
              <a:t>Людмила Михайловна</a:t>
            </a:r>
            <a:r>
              <a:rPr lang="ru-RU" dirty="0"/>
              <a:t> </a:t>
            </a:r>
            <a:r>
              <a:rPr lang="ru-RU" dirty="0" smtClean="0"/>
              <a:t>- снайпер </a:t>
            </a:r>
            <a:r>
              <a:rPr lang="ru-RU" dirty="0"/>
              <a:t>54-го стрелкового полка (25-я стрелковая дивизия (Чапаевская), Приморская армия, Северо-Кавказский фронт), </a:t>
            </a:r>
            <a:r>
              <a:rPr lang="ru-RU" dirty="0" smtClean="0"/>
              <a:t>майор.</a:t>
            </a:r>
          </a:p>
          <a:p>
            <a:r>
              <a:rPr lang="ru-RU" dirty="0" smtClean="0"/>
              <a:t>Награждена </a:t>
            </a:r>
            <a:r>
              <a:rPr lang="ru-RU" dirty="0"/>
              <a:t>медалью "Золотая звезда" Героя СССР и двумя орденами Ленина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Лучшая </a:t>
            </a:r>
            <a:r>
              <a:rPr lang="ru-RU" b="1" dirty="0"/>
              <a:t>женщина-снайпер в истории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001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Бершанская Евдокия Давыдовна </a:t>
            </a:r>
            <a:endParaRPr lang="ru-RU" dirty="0"/>
          </a:p>
        </p:txBody>
      </p:sp>
      <p:pic>
        <p:nvPicPr>
          <p:cNvPr id="2050" name="Picture 2" descr="C:\Users\A0188\Desktop\bersha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340768"/>
            <a:ext cx="3168352" cy="45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464496" cy="4990688"/>
          </a:xfrm>
        </p:spPr>
        <p:txBody>
          <a:bodyPr>
            <a:normAutofit fontScale="77500" lnSpcReduction="20000"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Гвардии подполковник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1932 году окончила авиационную школу лётчиков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1933 года работала лётчиком - инструктором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Батайской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авиашколе.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Участница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войны 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февраля 1942 года.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командиром женского 588-го ( 46-го Гвардейского Таманского ) ночного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лёгкобомбардировочного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полка.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Лично выполнила 20 боевых вылетов. Под её командованием полк совершил 23672 боевых вылета, сбросил на противника более 3000 тонн бомб. 23 лётчицы полка стали Героями Советского Союза.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31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Валентина Терешкова</a:t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5" name="Picture 8" descr="2007030753814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096344" cy="47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980728"/>
            <a:ext cx="3888432" cy="5616624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“</a:t>
            </a:r>
            <a:r>
              <a:rPr lang="ru-RU" sz="3200" b="1" dirty="0"/>
              <a:t>Ее позывные “Чайка</a:t>
            </a:r>
            <a:r>
              <a:rPr lang="ru-RU" sz="3200" b="1" dirty="0" smtClean="0"/>
              <a:t>”</a:t>
            </a:r>
          </a:p>
          <a:p>
            <a:pPr algn="just"/>
            <a:r>
              <a:rPr lang="ru-RU" sz="3200" dirty="0" smtClean="0"/>
              <a:t>Первая женщина- космонавт.</a:t>
            </a:r>
          </a:p>
          <a:p>
            <a:r>
              <a:rPr lang="ru-RU" sz="3200" dirty="0"/>
              <a:t>: В 2012 году первая женщина-космонавт Земли, Герой Советского Союза, Валентина Терешкова отмечает 75-летний юбилей. В июне 1963 года о русской "Чайке" (позывной Терешковой) узнали во всех уголках планеты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Судьба простой девушки из крестьянской семьи, которая после окончания вечерней школы рабочей молодежи трудилась на ткацкой фабрике, а потом взлетела к звездам, стала "легендой о космической Золушке</a:t>
            </a:r>
            <a:r>
              <a:rPr lang="ru-RU" sz="3200" dirty="0" smtClean="0"/>
              <a:t>".</a:t>
            </a:r>
          </a:p>
          <a:p>
            <a:r>
              <a:rPr lang="ru-RU" sz="3200" dirty="0" smtClean="0"/>
              <a:t>В 70 лет она до сих пор играет с внуками в футбол.</a:t>
            </a:r>
            <a:endParaRPr lang="ru-RU" sz="3200" dirty="0"/>
          </a:p>
          <a:p>
            <a:endParaRPr lang="ru-RU" b="1" dirty="0"/>
          </a:p>
          <a:p>
            <a:pPr>
              <a:buNone/>
            </a:pPr>
            <a:r>
              <a:rPr lang="ru-RU" b="1" dirty="0"/>
              <a:t>  </a:t>
            </a: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435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Ирина  Александровна Винер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289680" cy="4846672"/>
          </a:xfrm>
        </p:spPr>
        <p:txBody>
          <a:bodyPr>
            <a:noAutofit/>
          </a:bodyPr>
          <a:lstStyle/>
          <a:p>
            <a:r>
              <a:rPr lang="ru-RU" sz="1800" dirty="0"/>
              <a:t>Главный тренер сборной России по художественной гимнастике, президент Всероссийской федерации художественной </a:t>
            </a:r>
            <a:r>
              <a:rPr lang="ru-RU" sz="1800" dirty="0" smtClean="0"/>
              <a:t>гимнастики</a:t>
            </a:r>
          </a:p>
          <a:p>
            <a:r>
              <a:rPr lang="ru-RU" sz="1800" dirty="0" smtClean="0"/>
              <a:t>Ирина </a:t>
            </a:r>
            <a:r>
              <a:rPr lang="ru-RU" sz="1800" dirty="0"/>
              <a:t>Александровна удостоена почетного звания "Заслуженный тренер России", награждена российским орденом Почета, она доктор физического воспитания, профессор. </a:t>
            </a:r>
            <a:br>
              <a:rPr lang="ru-RU" sz="1800" dirty="0"/>
            </a:br>
            <a:r>
              <a:rPr lang="ru-RU" sz="1800" dirty="0" smtClean="0"/>
              <a:t>Всероссийская </a:t>
            </a:r>
            <a:r>
              <a:rPr lang="ru-RU" sz="1800" dirty="0"/>
              <a:t>Академия бизнеса и предпринимательства и Международная ассоциация журналистов "АСМО-пресс" включили И.А. Винер в уникальное издание - альманах Золотой серии </a:t>
            </a:r>
            <a:r>
              <a:rPr lang="ru-RU" sz="1800" b="1" dirty="0"/>
              <a:t>"Знаменитые женщины России".</a:t>
            </a:r>
          </a:p>
        </p:txBody>
      </p:sp>
      <p:pic>
        <p:nvPicPr>
          <p:cNvPr id="1026" name="Picture 2" descr="C:\Users\1\Desktop\Irina-Viner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494506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07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Picture 5" descr="Картинка 2 из 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3157605" cy="29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Картинка 7 из 15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736304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ig_1187197314_1187197107_copyofnicsbeautyearth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7344816" cy="2636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</a:rPr>
              <a:t>Мы рассказали вам о прекрасных женщинах, которые оставили и оставляют свой след в истории нашего государства. О женщинах, чье мужество не может </a:t>
            </a:r>
            <a:r>
              <a:rPr lang="ru-RU" sz="2400" b="1" dirty="0" smtClean="0">
                <a:effectLst/>
              </a:rPr>
              <a:t>оставить </a:t>
            </a:r>
            <a:r>
              <a:rPr lang="ru-RU" sz="2400" b="1" dirty="0">
                <a:effectLst/>
              </a:rPr>
              <a:t>никого равнодушным</a:t>
            </a:r>
            <a:r>
              <a:rPr lang="ru-RU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1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9940" name="Picture 4" descr="Картинки по запросу &quot;дурова надеж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2381250" cy="3228975"/>
          </a:xfrm>
          <a:prstGeom prst="rect">
            <a:avLst/>
          </a:prstGeom>
          <a:noFill/>
        </p:spPr>
      </p:pic>
      <p:pic>
        <p:nvPicPr>
          <p:cNvPr id="9" name="Рисунок 8" descr="Портрет Екатерины I. Ж.-М. Натье (1717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068960"/>
            <a:ext cx="2665730" cy="346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0188\Desktop\OsipenkoP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2298179" cy="3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Картинки по запросу &quot;терешков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48680"/>
            <a:ext cx="3743609" cy="2376264"/>
          </a:xfrm>
          <a:prstGeom prst="rect">
            <a:avLst/>
          </a:prstGeom>
          <a:noFill/>
        </p:spPr>
      </p:pic>
      <p:pic>
        <p:nvPicPr>
          <p:cNvPr id="39944" name="Picture 8" descr="Картинки по запросу &quot;многотная мам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068960"/>
            <a:ext cx="2286000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3"/>
            <a:ext cx="8784976" cy="6588733"/>
          </a:xfrm>
          <a:prstGeom prst="rect">
            <a:avLst/>
          </a:prstGeom>
          <a:noFill/>
        </p:spPr>
      </p:pic>
      <p:pic>
        <p:nvPicPr>
          <p:cNvPr id="11" name="Рисунок 10" descr="C:\Users\1\Desktop\9e1aaef2b533b71db69ff8b6520f1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3312368" cy="36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355976" y="478524"/>
            <a:ext cx="41764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отечественной войны 1812 года, первая девушка кавалерист,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дочь градоначальника города Сарапула, Надежда Андреевна Дурова.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расположен на красной площади Сарапула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далеко от мэрии города, почти на набережной.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836713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Надежда Андреевна Дурова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Кавалерист-девица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2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://izdania.unatlib.ru/sport/vdata/pict/mphoto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592288" cy="339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55576" y="574847"/>
            <a:ext cx="2664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Кулакова Галина Алексеевна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6672"/>
            <a:ext cx="52565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достижения Галины Кулаковой: 8 медалей на Олимпийских играх, из них 4 золотых; 18 медалей на чемпионатах мира, из них 9 золотых; 39 раз завоевывала звание чемпионки СССР, 17 раз выигрывала Кубок СССР. Заслуженный мастер спорта, заслуженный тренер РСФСР, СССР, заслуженный работник физической культуры РФ. Почётный гражданин Удмуртской Республики, города Ижевска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Завьяловского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района. В 2001 году присвоен титул «Легенда ХХ века».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C:\Users\1\Desktop\219391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888431" cy="25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11560" y="729209"/>
            <a:ext cx="3744416" cy="27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В МИРЕ ЖЕНЩИНА КОСМОНАВТ ВАЛЕНТИНА ТЕРЕШКОВА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48680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Терешкова провела на орбите 2 суток 22 ч. 50 мин., совершив 48 витков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вокруг Земли и пролетев 1 млн. 971 тыс. км.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“Ее позывные “Чайка”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Первая женщина- космонавт.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2012 году первая женщина-космонавт Земли, Герой Советского Союза, Валентина Терешкова отмечает 75-летний юбилей. В июне 1963 года о русской "Чайке" (позывной Терешковой) узнали во всех уголках планеты.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3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51920" y="694198"/>
            <a:ext cx="47525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Екатери́на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— российская императрица с 1721 года, с 1725 года как правящая государыня; вторая жена Петра I, мать императрицы Елизаветы Петровны. В её честь Петром I учреждён орден Святой Екатерины и назван город Екатеринбург на Урале. Имя Екатерины I носит также Екатерининский дворец в Царском Селе.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ртрет Екатерины I. Ж.-М. Натье (1717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312368" cy="45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75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476672"/>
            <a:ext cx="4824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Плисецкая Майя Михайловна – великая русская балерина, обладательница множества наград, актриса, хореограф, сильная, яркая и талантливая женщина. Майе Плисецкой самой судьбой было предначертано принадлежать миру искусства, поскольку яркий талант этой выдающейся звезды был заложен генами.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Картинки по запросу &quot;балерина великая женщин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521968" cy="44024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5" y="692696"/>
            <a:ext cx="2952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Плисецкая Майя Михайловна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25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&quot;фон для презентации берез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Рисунок 8" descr="C:\Users\A0188\Desktop\OsipenkoP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672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1340769"/>
            <a:ext cx="4464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1937 года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Д. Осипенко побила три мировых рекорда высотных полётов с грузом и без нагрузки.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1938 году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самолёте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АНТ-37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«Родина» совершила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беспосадочный прилет Москва – Дальний Восток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протяжённостью 6450 км (по прямой — 5910 км). В ходе перелёта был установлен женский мировой авиационный рекорд дальности полёта.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выполнение этого перелёта и проявленные при этом мужество и героизм Полине Денисовне Осипенко присвоено звание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Героя Советского Союза.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7667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Полина Денисовна Осипенко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4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аблон Для Презентации По Экологии - font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Зоя Космодемьянская</a:t>
            </a: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484784"/>
            <a:ext cx="31211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1560" y="1196752"/>
            <a:ext cx="4896544" cy="49294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Героиней советского военного периода стала комсомолка Зоя Космодемьянская, которая пришла добровольцем на фронт, будучи школьницей. Вскоре ее направили в диверсионно-разведывательную группу, которая действовала по заданию штаба Западного фронта.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Космодемьянская стала первой женщиной в годы ВОВ, удостоенной звания Героя Советского Союза (посмертно).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6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570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Зоя Космодемьянская</vt:lpstr>
      <vt:lpstr>Людмила Павличенко</vt:lpstr>
      <vt:lpstr>Бершанская Евдокия Давыдовна </vt:lpstr>
      <vt:lpstr>Валентина Терешкова </vt:lpstr>
      <vt:lpstr>Ирина  Александровна Винер</vt:lpstr>
      <vt:lpstr>Мы рассказали вам о прекрасных женщинах, которые оставили и оставляют свой след в истории нашего государства. О женщинах, чье мужество не может оставить никого равнодушным.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«Великие женщины России.  Женские образы в искусстве.» </dc:title>
  <dc:creator>Разова В.А.</dc:creator>
  <cp:lastModifiedBy>Пользователь</cp:lastModifiedBy>
  <cp:revision>88</cp:revision>
  <dcterms:created xsi:type="dcterms:W3CDTF">2013-03-05T09:02:26Z</dcterms:created>
  <dcterms:modified xsi:type="dcterms:W3CDTF">2021-04-06T04:42:39Z</dcterms:modified>
</cp:coreProperties>
</file>