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1142984"/>
            <a:ext cx="6858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Развивающая предметно- пространственная среда в первой младшей группе «Карапузики».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3786190"/>
            <a:ext cx="3443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Овсянникова Г.В.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воспитатель структурного подразделения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ГБОУ СОШ  с. Кошки детский сад «Ласточка»</a:t>
            </a:r>
          </a:p>
          <a:p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Евгений\Downloads\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86058"/>
            <a:ext cx="2882230" cy="3445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50004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сенсорного развития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857232"/>
            <a:ext cx="72866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>Укрепляет развитие функциональных возможностей кистей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 и пальцев рук, способствует развитию речи и моторики 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s://i.mycdn.me/image?id=856474866353&amp;t=3&amp;plc=WEB&amp;tkn=*BnOHsypwucXnga7nJxacq7yAY8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429420" cy="49292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42860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ряженья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78" name="Picture 2" descr="https://i.mycdn.me/image?id=856434755505&amp;t=3&amp;plc=WEB&amp;tkn=*kpzp7QUkb0wQj26611hlpN-5b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500858" cy="4677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643042" y="92867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Очень привлекателен для детей своими яркими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эстетичными атрибутами.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50004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книги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s://i.mycdn.me/image?id=856434756017&amp;t=3&amp;plc=WEB&amp;tkn=*oClbxdRL9v5sZkJ7aPkzvDhpXN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858047" cy="4572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214414" y="928670"/>
            <a:ext cx="7429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Его цель- не быть ярким, праздничным украшением группы,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а дать возможность общаться с книгой.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4286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Приёмная группы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s://i.mycdn.me/image?id=856434754225&amp;t=3&amp;plc=WEB&amp;tkn=*ueKylLNVzOj-7J0PMTS6JG2DT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00504"/>
            <a:ext cx="3857652" cy="24134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7652" name="Picture 4" descr="https://i.mycdn.me/image?id=856434753969&amp;t=3&amp;plc=WEB&amp;tkn=*UVLUDQDAtoEgez7kuekLmGCl8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976690"/>
            <a:ext cx="3786214" cy="2524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7654" name="Picture 6" descr="https://i.mycdn.me/image?id=856434753713&amp;t=3&amp;plc=WEB&amp;tkn=*CUZMWphqZug3MwZcOwyNpu2CV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14422"/>
            <a:ext cx="3857652" cy="2452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929190" y="1500174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Развивающая предметно-пространственная среда начинается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с приёмной, где мы встречаем своих малышей.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714480" y="474604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Спасибо </a:t>
            </a:r>
            <a:r>
              <a:rPr lang="ru-RU" sz="3600" dirty="0" smtClean="0">
                <a:solidFill>
                  <a:srgbClr val="C00000"/>
                </a:solidFill>
              </a:rPr>
              <a:t>за внимание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Евгений\Downloads\94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6386557" cy="39286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50004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План группы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s://i.mycdn.me/image?id=856474760113&amp;t=3&amp;plc=WEB&amp;tkn=*9TLgiPVLbaUZfX5aosGa_Grfz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42909" y="1571613"/>
            <a:ext cx="5429290" cy="4286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286380" y="1071546"/>
            <a:ext cx="328614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 Центр двигательной активности</a:t>
            </a:r>
          </a:p>
          <a:p>
            <a:endParaRPr lang="ru-RU" sz="1100" dirty="0" smtClean="0"/>
          </a:p>
          <a:p>
            <a:r>
              <a:rPr lang="ru-RU" sz="1100" dirty="0" smtClean="0"/>
              <a:t>2 Центр игры «Поликлиника»</a:t>
            </a:r>
          </a:p>
          <a:p>
            <a:endParaRPr lang="ru-RU" sz="1100" dirty="0" smtClean="0"/>
          </a:p>
          <a:p>
            <a:r>
              <a:rPr lang="ru-RU" sz="1100" dirty="0" smtClean="0"/>
              <a:t>3 Центр музыки</a:t>
            </a:r>
          </a:p>
          <a:p>
            <a:endParaRPr lang="ru-RU" sz="1100" dirty="0" smtClean="0"/>
          </a:p>
          <a:p>
            <a:r>
              <a:rPr lang="ru-RU" sz="1100" dirty="0" smtClean="0"/>
              <a:t>4 Центр изобразительной деятельности</a:t>
            </a:r>
          </a:p>
          <a:p>
            <a:endParaRPr lang="ru-RU" sz="1100" dirty="0" smtClean="0"/>
          </a:p>
          <a:p>
            <a:r>
              <a:rPr lang="ru-RU" sz="1100" dirty="0" smtClean="0"/>
              <a:t>5 Центр природы</a:t>
            </a:r>
          </a:p>
          <a:p>
            <a:endParaRPr lang="ru-RU" sz="1100" dirty="0" smtClean="0"/>
          </a:p>
          <a:p>
            <a:r>
              <a:rPr lang="ru-RU" sz="1100" dirty="0" smtClean="0"/>
              <a:t>6 Центр игры(Семья)</a:t>
            </a:r>
          </a:p>
          <a:p>
            <a:r>
              <a:rPr lang="ru-RU" sz="1100" dirty="0" smtClean="0"/>
              <a:t>  </a:t>
            </a:r>
          </a:p>
          <a:p>
            <a:r>
              <a:rPr lang="ru-RU" sz="1100" dirty="0" smtClean="0"/>
              <a:t>7 Центр игры(Магазин)</a:t>
            </a:r>
          </a:p>
          <a:p>
            <a:endParaRPr lang="ru-RU" sz="1100" dirty="0" smtClean="0"/>
          </a:p>
          <a:p>
            <a:r>
              <a:rPr lang="ru-RU" sz="1100" dirty="0" smtClean="0"/>
              <a:t>8 Центр конструирования</a:t>
            </a:r>
          </a:p>
          <a:p>
            <a:endParaRPr lang="ru-RU" sz="1100" dirty="0" smtClean="0"/>
          </a:p>
          <a:p>
            <a:r>
              <a:rPr lang="ru-RU" sz="1100" dirty="0" smtClean="0"/>
              <a:t>9 Центр сенсорного развития</a:t>
            </a:r>
          </a:p>
          <a:p>
            <a:endParaRPr lang="ru-RU" sz="1100" dirty="0" smtClean="0"/>
          </a:p>
          <a:p>
            <a:pPr marL="228600" indent="-228600">
              <a:buAutoNum type="arabicPlain" startAt="10"/>
            </a:pPr>
            <a:r>
              <a:rPr lang="ru-RU" sz="1100" dirty="0" smtClean="0"/>
              <a:t>Центр ряженья</a:t>
            </a:r>
          </a:p>
          <a:p>
            <a:pPr marL="228600" indent="-228600">
              <a:buAutoNum type="arabicPlain" startAt="10"/>
            </a:pPr>
            <a:endParaRPr lang="ru-RU" sz="1100" dirty="0" smtClean="0"/>
          </a:p>
          <a:p>
            <a:pPr marL="228600" indent="-228600">
              <a:buAutoNum type="arabicPlain" startAt="11"/>
            </a:pPr>
            <a:r>
              <a:rPr lang="ru-RU" sz="1100" dirty="0" smtClean="0"/>
              <a:t>Центр игры (Парикмахерская)</a:t>
            </a:r>
          </a:p>
          <a:p>
            <a:pPr marL="228600" indent="-228600">
              <a:buAutoNum type="arabicPlain" startAt="11"/>
            </a:pPr>
            <a:endParaRPr lang="ru-RU" sz="1100" dirty="0" smtClean="0"/>
          </a:p>
          <a:p>
            <a:r>
              <a:rPr lang="ru-RU" sz="1100" dirty="0" smtClean="0"/>
              <a:t>12 Центр книги</a:t>
            </a:r>
            <a:endParaRPr lang="ru-RU" sz="11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50004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Группа «Карапузики»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.mycdn.me/image?id=856434754481&amp;t=3&amp;plc=WEB&amp;tkn=*AnejXcrg7Q7BxvX1pNoB-3l25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143932" cy="5286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7148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двигательной активности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s://i.mycdn.me/image?id=856434758833&amp;t=3&amp;plc=WEB&amp;tkn=*Qlf8bQMNmoFOfPTF0zyswthl-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3857684" cy="5357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072066" y="1571612"/>
            <a:ext cx="35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Включает в себя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оборудование для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формирования навыков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детей, для их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физического развития.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Ребёнку с высокой двигательной активностью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знакомиться с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окружающим миром проще и интереснее 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50004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сюжетных игр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928670"/>
            <a:ext cx="741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Игра одно из важных средств познания окружающего мира.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s://i.mycdn.me/image?id=856434758065&amp;t=3&amp;plc=WEB&amp;tkn=*WusZHdU9SaXfg-4rSqXdwGGDY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85104"/>
            <a:ext cx="3929090" cy="2472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12" name="Picture 4" descr="https://i.mycdn.me/image?id=856434757297&amp;t=3&amp;plc=WEB&amp;tkn=*lFWcW4zGUG699yaktqImnAHUE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929090" cy="2286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14" name="Picture 6" descr="https://i.mycdn.me/image?id=856434756785&amp;t=3&amp;plc=WEB&amp;tkn=*Ru276rZC5ygZNsl8Q_ODhz7Yd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57628"/>
            <a:ext cx="3929090" cy="2500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16" name="Picture 8" descr="https://i.mycdn.me/image?id=856434754737&amp;t=3&amp;plc=WEB&amp;tkn=*NiT_PfAixe-ire-3_MY0xVzRO4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428736"/>
            <a:ext cx="3929090" cy="2286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42860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музыки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92867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Музыкальные инструменты развивают у малышей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фонематический слух и чувства ритма.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9458" name="Picture 2" descr="https://i.mycdn.me/image?id=856434756529&amp;t=3&amp;plc=WEB&amp;tkn=*FA5ZmLAwcxKPoUgLfh63RLySlx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643866" cy="4786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0004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изобразительной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8" y="1785926"/>
            <a:ext cx="27489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Изобразительная деятельность, является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едва ли не самым интересным видом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деятельности детей.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Она позволяет ребёнку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отразить свои впечатления об окружающем.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Формирует у малышей представления об их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выразительных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возможностях.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20482" name="Picture 2" descr="https://i.mycdn.me/image?id=856434756273&amp;t=3&amp;plc=WEB&amp;tkn=*WdSxIVilQe-GnU0nLrWkX6Qmk2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53616"/>
            <a:ext cx="4357718" cy="53329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50004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природы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857232"/>
            <a:ext cx="689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Знакомит детей с доступными явлениями природы, учит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узнавать на картинках и в игрушках животных, птиц, овощи,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фрукты.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21506" name="Picture 2" descr="https://i.mycdn.me/image?id=856434755761&amp;t=3&amp;plc=WEB&amp;tkn=*BTs3qnM67_SOrJeavW4wkTZvQ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358114" cy="4610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50004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конструирования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s://i.mycdn.me/image?id=856434758321&amp;t=3&amp;plc=WEB&amp;tkn=*bUzbHUIUhOBIet6jDvyDk898uk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6143668" cy="4076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14348" y="928670"/>
            <a:ext cx="7066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Имеет большое значение в подготовке детей к школе,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развитие у них мышления памяти, воображения и способности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к самостоятельному творчеству.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290</TotalTime>
  <Words>284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35</cp:revision>
  <dcterms:created xsi:type="dcterms:W3CDTF">2017-05-04T17:49:20Z</dcterms:created>
  <dcterms:modified xsi:type="dcterms:W3CDTF">2017-05-12T17:55:27Z</dcterms:modified>
</cp:coreProperties>
</file>