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Рамка для текста\2021-03-11-14-20-3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920" y="-325755"/>
            <a:ext cx="10657840" cy="75095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22413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ИСТОРИЯ ЛОЖЕЧКИ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6" name="Рисунок 5" descr="E:\История ложки\2021-03-13-19-54-5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2162443"/>
            <a:ext cx="5832648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514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Рамка для текста\2021-03-11-14-20-3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7232" y="-275590"/>
            <a:ext cx="10578465" cy="7409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E:\История ложки\2021-03-13-19-03-2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4"/>
            <a:ext cx="554461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E:\История ложки\2021-03-13-19-04-5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" y="3068960"/>
            <a:ext cx="4335145" cy="2834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:\История ложки\2021-03-13-19-11-19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3068961"/>
            <a:ext cx="414046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09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Рамка для текста\2021-03-11-14-20-3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920" y="-325755"/>
            <a:ext cx="10657840" cy="7509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E:\История ложки\2021-03-13-19-08-5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3"/>
          <a:stretch/>
        </p:blipFill>
        <p:spPr bwMode="auto">
          <a:xfrm>
            <a:off x="3579196" y="0"/>
            <a:ext cx="4737219" cy="2807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E:\История ложки\2021-03-13-19-07-48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2"/>
          <a:stretch/>
        </p:blipFill>
        <p:spPr bwMode="auto">
          <a:xfrm>
            <a:off x="3167260" y="2995870"/>
            <a:ext cx="2607135" cy="3596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E:\История ложки\2021-03-13-19-07-30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0" r="14841"/>
          <a:stretch/>
        </p:blipFill>
        <p:spPr bwMode="auto">
          <a:xfrm>
            <a:off x="5832812" y="3098186"/>
            <a:ext cx="3612515" cy="3027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E:\История ложки\2021-03-13-19-05-49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2"/>
          <a:stretch/>
        </p:blipFill>
        <p:spPr bwMode="auto">
          <a:xfrm>
            <a:off x="0" y="1043595"/>
            <a:ext cx="3024351" cy="3904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620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Рамка для текста\2021-03-11-14-20-3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920" y="-325755"/>
            <a:ext cx="10657840" cy="75095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Ложки разные бывают…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E:\История ложки\2021-03-13-19-00-0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1" r="5425" b="15376"/>
          <a:stretch/>
        </p:blipFill>
        <p:spPr bwMode="auto">
          <a:xfrm>
            <a:off x="-56167" y="1460441"/>
            <a:ext cx="3168352" cy="2174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E:\История ложки\2021-03-13-18-59-1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915" y="1236606"/>
            <a:ext cx="3111838" cy="2622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:\История ложки\2021-03-13-18-58-4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71" y="4005892"/>
            <a:ext cx="3949700" cy="2667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:\История ложки\2021-03-13-18-58-15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03" y="1236606"/>
            <a:ext cx="273630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E:\История ложки\2021-03-08-20-40-01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3" r="4724" b="13909"/>
          <a:stretch/>
        </p:blipFill>
        <p:spPr bwMode="auto">
          <a:xfrm>
            <a:off x="4193835" y="4163054"/>
            <a:ext cx="4483735" cy="2353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2792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Рамка для текста\2021-03-11-14-20-3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920" y="-325755"/>
            <a:ext cx="10657840" cy="7509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E:\История ложки\2021-03-08-20-42-07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5" b="9024"/>
          <a:stretch/>
        </p:blipFill>
        <p:spPr bwMode="auto">
          <a:xfrm>
            <a:off x="929640" y="382635"/>
            <a:ext cx="3642360" cy="3282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E:\История ложки\2021-03-13-18-57-27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3" b="4372"/>
          <a:stretch/>
        </p:blipFill>
        <p:spPr bwMode="auto">
          <a:xfrm>
            <a:off x="5076056" y="2996952"/>
            <a:ext cx="3747135" cy="2808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E:\История ложки\2021-03-13-19-55-28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475252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:\История ложки\2021-03-08-20-35-30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9" t="4065" r="17615" b="2710"/>
          <a:stretch/>
        </p:blipFill>
        <p:spPr bwMode="auto">
          <a:xfrm rot="5400000">
            <a:off x="5518050" y="-610675"/>
            <a:ext cx="2505826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8929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Рамка для текста\2021-03-11-14-20-3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920" y="-325755"/>
            <a:ext cx="10657840" cy="75095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458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 апреля – Международный день ложки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Памятники  Ложке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1\Desktop\2021-03-13-23-03-1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50" y="1184352"/>
            <a:ext cx="2518891" cy="3780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User1\Desktop\2021-03-13-23-05-30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6" r="24989" b="6767"/>
          <a:stretch/>
        </p:blipFill>
        <p:spPr bwMode="auto">
          <a:xfrm>
            <a:off x="6983760" y="964582"/>
            <a:ext cx="2160240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User1\Desktop\2021-03-13-23-07-35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2" t="19927" r="1478" b="7746"/>
          <a:stretch/>
        </p:blipFill>
        <p:spPr bwMode="auto">
          <a:xfrm>
            <a:off x="3106201" y="1389016"/>
            <a:ext cx="3347864" cy="31352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User1\Desktop\2021-03-13-23-08-18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" t="10588" r="8267" b="9706"/>
          <a:stretch/>
        </p:blipFill>
        <p:spPr bwMode="auto">
          <a:xfrm>
            <a:off x="2704044" y="4547416"/>
            <a:ext cx="4356264" cy="2425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634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Рамка для текста\2021-03-11-14-20-3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7232" y="-275590"/>
            <a:ext cx="10578465" cy="74091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Музей ложки (Нытва, Пермский край)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C:\Users\User1\Desktop\2021-04-01-15-39-20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096" y="1052373"/>
            <a:ext cx="3886572" cy="2378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1\Desktop\2021-04-01-15-39-3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93096"/>
            <a:ext cx="371029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User1\Desktop\2021-04-01-15-40-55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89040"/>
            <a:ext cx="3436620" cy="2582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User1\Desktop\2021-04-01-15-38-4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99592"/>
            <a:ext cx="3024336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404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Рамка для текста\2021-03-11-14-20-3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7232" y="-275590"/>
            <a:ext cx="10578465" cy="7409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User1\Desktop\2021-04-01-15-39-4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581" y="3861048"/>
            <a:ext cx="385192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User1\Desktop\2021-04-01-15-37-2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3714405" cy="2544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User1\Desktop\2021-04-01-15-40-2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018" y="3717032"/>
            <a:ext cx="396044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1\Desktop\2021-04-01-15-37-0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592" y="198337"/>
            <a:ext cx="3672408" cy="2813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User1\Desktop\2021-04-01-15-37-4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995" y="2065337"/>
            <a:ext cx="3636010" cy="2727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007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Рамка для текста\2021-03-11-14-20-3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920" y="-325755"/>
            <a:ext cx="10657840" cy="75095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давние-давние времена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 descr="E:\История ложки\2021-03-08-21-07-54.jpg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4676328" cy="3816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 descr="E:\История ложки\2021-03-08-21-15-43.jpg"/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3655524" cy="4857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922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Рамка для текста\2021-03-11-14-20-3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920" y="-325755"/>
            <a:ext cx="10657840" cy="75095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Первая посуда людей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 descr="E:\История ложки\2021-03-08-21-11-26.jpg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00" y="1124744"/>
            <a:ext cx="4038600" cy="2774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 descr="E:\История ложки\2021-03-13-18-42-33.jpg"/>
          <p:cNvPicPr>
            <a:picLocks noGrp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5" t="13159" r="8009" b="12104"/>
          <a:stretch/>
        </p:blipFill>
        <p:spPr bwMode="auto">
          <a:xfrm>
            <a:off x="4716016" y="1268760"/>
            <a:ext cx="4110608" cy="2380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E:\История ложки\2021-03-13-18-43-18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9" r="4837" b="8989"/>
          <a:stretch/>
        </p:blipFill>
        <p:spPr bwMode="auto">
          <a:xfrm>
            <a:off x="2245743" y="4114944"/>
            <a:ext cx="4536504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266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Рамка для текста\2021-03-11-14-20-3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920" y="-312374"/>
            <a:ext cx="10657840" cy="7509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E:\История ложки\2021-03-13-18-45-4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4" y="3768323"/>
            <a:ext cx="3636403" cy="2569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E:\История ложки\2021-03-13-18-48-1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" t="14467" r="8083" b="6265"/>
          <a:stretch/>
        </p:blipFill>
        <p:spPr bwMode="auto">
          <a:xfrm>
            <a:off x="4860032" y="495005"/>
            <a:ext cx="3865406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E:\История ложки\2021-03-13-18-46-56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95005"/>
            <a:ext cx="3528392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375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Рамка для текста\2021-03-11-14-20-3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920" y="-325755"/>
            <a:ext cx="10657840" cy="7509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E:\История ложки\2021-03-13-18-46-3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8" y="1262357"/>
            <a:ext cx="194421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E:\История ложки\2021-03-13-18-49-2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67627" y="1805381"/>
            <a:ext cx="3265312" cy="2048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:\История ложки\2021-03-13-18-50-13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729911"/>
            <a:ext cx="3699490" cy="2492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:\История ложки\2021-03-13-18-50-4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467" y="3429000"/>
            <a:ext cx="3480187" cy="2579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143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Рамка для текста\2021-03-11-14-20-3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920" y="-325755"/>
            <a:ext cx="10657840" cy="75095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Индии едят… руками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E:\История ложки\2021-03-08-21-01-2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"/>
          <a:stretch/>
        </p:blipFill>
        <p:spPr bwMode="auto">
          <a:xfrm>
            <a:off x="2663788" y="4206750"/>
            <a:ext cx="3816424" cy="25045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E:\История ложки\2021-03-08-21-02-09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0366"/>
            <a:ext cx="4248472" cy="2931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:\История ложки\2021-03-08-21-03-37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9" r="12202"/>
          <a:stretch/>
        </p:blipFill>
        <p:spPr bwMode="auto">
          <a:xfrm>
            <a:off x="5076056" y="1241301"/>
            <a:ext cx="3816424" cy="2810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819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Рамка для текста\2021-03-11-14-20-3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920" y="-325755"/>
            <a:ext cx="10657840" cy="75095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Китае, Японии – палочками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E:\История ложки\2021-03-08-20-47-5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" t="17767" r="8884" b="13196"/>
          <a:stretch/>
        </p:blipFill>
        <p:spPr bwMode="auto">
          <a:xfrm>
            <a:off x="1097629" y="1331601"/>
            <a:ext cx="3240360" cy="24448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E:\История ложки\2021-03-08-20-58-1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50" y="1371577"/>
            <a:ext cx="4202422" cy="2760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:\История ложки\2021-03-08-21-00-35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5" t="8672" r="13462"/>
          <a:stretch/>
        </p:blipFill>
        <p:spPr bwMode="auto">
          <a:xfrm>
            <a:off x="1048716" y="4131953"/>
            <a:ext cx="3338186" cy="25374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E:\История ложки\2021-03-08-20-59-21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94764"/>
            <a:ext cx="3384376" cy="2474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796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Рамка для текста\2021-03-11-14-20-3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920" y="-325755"/>
            <a:ext cx="10657840" cy="75095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Ложка – труженик простой…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E:\История ложки\2021-03-13-21-34-25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3"/>
          <a:stretch/>
        </p:blipFill>
        <p:spPr bwMode="auto">
          <a:xfrm>
            <a:off x="2614841" y="4149081"/>
            <a:ext cx="3794615" cy="2501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E:\История ложки\2021-03-13-21-32-39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9" r="12987"/>
          <a:stretch/>
        </p:blipFill>
        <p:spPr bwMode="auto">
          <a:xfrm>
            <a:off x="117951" y="1760131"/>
            <a:ext cx="2496890" cy="33377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E:\История ложки\2021-03-13-21-31-5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7"/>
          <a:stretch/>
        </p:blipFill>
        <p:spPr bwMode="auto">
          <a:xfrm>
            <a:off x="6409456" y="2002733"/>
            <a:ext cx="2505578" cy="3095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E:\История ложки\2021-03-08-20-38-30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10940" r="20991" b="7568"/>
          <a:stretch/>
        </p:blipFill>
        <p:spPr bwMode="auto">
          <a:xfrm>
            <a:off x="2933192" y="1244821"/>
            <a:ext cx="3277616" cy="2904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048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Рамка для текста\2021-03-11-14-20-3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920" y="-325755"/>
            <a:ext cx="10657840" cy="75095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Рождение ложки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E:\История ложки\2021-03-13-19-05-3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5"/>
          <a:stretch/>
        </p:blipFill>
        <p:spPr bwMode="auto">
          <a:xfrm>
            <a:off x="2699792" y="4344930"/>
            <a:ext cx="2736304" cy="2513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E:\История ложки\2021-03-13-19-10-39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6" r="3768"/>
          <a:stretch/>
        </p:blipFill>
        <p:spPr bwMode="auto">
          <a:xfrm>
            <a:off x="226770" y="1249805"/>
            <a:ext cx="3096344" cy="357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E:\История ложки\2021-03-13-19-11-3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4348042"/>
            <a:ext cx="3700586" cy="2321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:\История ложки\2021-03-13-19-12-4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60" y="1249805"/>
            <a:ext cx="4491990" cy="2982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36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38</Words>
  <Application>Microsoft Office PowerPoint</Application>
  <PresentationFormat>Экран (4:3)</PresentationFormat>
  <Paragraphs>10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ИСТОРИЯ ЛОЖЕЧКИ</vt:lpstr>
      <vt:lpstr>В давние-давние времена</vt:lpstr>
      <vt:lpstr>Первая посуда людей</vt:lpstr>
      <vt:lpstr>Презентация PowerPoint</vt:lpstr>
      <vt:lpstr>Презентация PowerPoint</vt:lpstr>
      <vt:lpstr>В Индии едят… руками</vt:lpstr>
      <vt:lpstr>В Китае, Японии – палочками</vt:lpstr>
      <vt:lpstr>Ложка – труженик простой…</vt:lpstr>
      <vt:lpstr>Рождение ложки</vt:lpstr>
      <vt:lpstr>Презентация PowerPoint</vt:lpstr>
      <vt:lpstr>Презентация PowerPoint</vt:lpstr>
      <vt:lpstr>Ложки разные бывают…</vt:lpstr>
      <vt:lpstr>Презентация PowerPoint</vt:lpstr>
      <vt:lpstr> 2 апреля – Международный день ложки Памятники  Ложке </vt:lpstr>
      <vt:lpstr>Музей ложки (Нытва, Пермский край)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ЛОЖЕЧКИ</dc:title>
  <dc:creator>User1</dc:creator>
  <cp:lastModifiedBy>User1</cp:lastModifiedBy>
  <cp:revision>20</cp:revision>
  <dcterms:created xsi:type="dcterms:W3CDTF">2021-03-13T11:18:42Z</dcterms:created>
  <dcterms:modified xsi:type="dcterms:W3CDTF">2021-04-01T07:34:44Z</dcterms:modified>
</cp:coreProperties>
</file>