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8" r:id="rId17"/>
    <p:sldId id="277" r:id="rId18"/>
    <p:sldId id="280" r:id="rId19"/>
    <p:sldId id="279" r:id="rId20"/>
    <p:sldId id="282" r:id="rId21"/>
    <p:sldId id="281" r:id="rId22"/>
    <p:sldId id="272" r:id="rId23"/>
    <p:sldId id="274" r:id="rId24"/>
    <p:sldId id="273" r:id="rId25"/>
    <p:sldId id="275" r:id="rId26"/>
    <p:sldId id="271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0748031496063"/>
          <c:y val="3.4335875984251966E-2"/>
          <c:w val="0.71251377952755901"/>
          <c:h val="0.82534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0.15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087960"/>
        <c:axId val="350086000"/>
      </c:barChart>
      <c:catAx>
        <c:axId val="350087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0086000"/>
        <c:crosses val="autoZero"/>
        <c:auto val="1"/>
        <c:lblAlgn val="ctr"/>
        <c:lblOffset val="100"/>
        <c:noMultiLvlLbl val="0"/>
      </c:catAx>
      <c:valAx>
        <c:axId val="350086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0087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17986224741189"/>
          <c:y val="0.36649538940117765"/>
          <c:w val="0.14858715193261354"/>
          <c:h val="0.185892319981324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65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6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89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9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03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96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70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98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6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9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89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DF0C-E356-4472-9D0C-C54F61F38E72}" type="datetimeFigureOut">
              <a:rPr lang="ru-RU" smtClean="0"/>
              <a:t>13.03.2021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A83F9-C2DE-4465-8DCD-448D7F18C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72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Учреждение – детский сад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комбинированного вида г. Меленки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 – исследовательский проект: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«Огород на окне»</a:t>
            </a:r>
          </a:p>
          <a:p>
            <a:pPr algn="ctr"/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Руководители проекта: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Спирина В.Е.</a:t>
            </a:r>
          </a:p>
          <a:p>
            <a:pPr algn="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3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6064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 smtClean="0">
                <a:effectLst/>
                <a:latin typeface="Times New Roman" pitchFamily="18" charset="0"/>
                <a:cs typeface="Times New Roman" pitchFamily="18" charset="0"/>
              </a:rPr>
              <a:t>На звание самого древнего овоща в истории человечества вполне может претендовать морковь. Именно эти высохшие овощи археологи обнаружили при раскопке свайных построек Каменного века. А римские поэты и прозаики посвящали моркови хвалебные произведения, именуя ее «королевой овощей».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32" y="0"/>
            <a:ext cx="4557967" cy="3122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97" y="3096896"/>
            <a:ext cx="4286250" cy="3761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3573016"/>
            <a:ext cx="46085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 smtClean="0">
                <a:effectLst/>
                <a:latin typeface="Times New Roman" pitchFamily="18" charset="0"/>
                <a:cs typeface="Times New Roman" pitchFamily="18" charset="0"/>
              </a:rPr>
              <a:t>Первая морковь была не оранжевой, какую мы привыкли видеть на грядках и в супермаркетах, а фиолетовой, близкой к пурпурной. Рыжий овощ был выведен только в 17-м столетии в Дании.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75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Римской империи очень трепетно относились и к луку. Римляне считали этот овощ святым и верили, что наша Вселенная устроена как раз по типу луковицы. Лук употребляли в пищу все: от плебеев до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патрициев.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94" y="-27919"/>
            <a:ext cx="4445059" cy="2448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1994" y="3068960"/>
            <a:ext cx="4210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Казалось бы, между одомашненной лошадью и такой же привычной для нас, «домашней», капустой не может быть ничего общего. Но параллели провести можно: и лошадь, и капуста – большие водохлебы. Количество воды, которое впитывает в себя в течение дня кочан капусты, эквивалентно количеству воды, выпитому лошадью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" y="3068960"/>
            <a:ext cx="4343431" cy="37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Количество сортов помидоров сегодня исчисляется 5000 наименований.  Попадая в охлажденную среду, помидор теряет полезные свойства и вкус. Вот почему его лучше не убирать в холодильник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48" y="0"/>
            <a:ext cx="4201052" cy="2132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9"/>
            <a:ext cx="3923928" cy="2996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3861049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Огурцы, на самом деле, являются просто кладезем витаминов. Они содержат витамин В1, В2, В3, В5 и В6, фолиевая кислоту, витамин С, железо, кальций, цинк, магний, фосфор и калий, в то же время огурцы состоят на 95% из воды.</a:t>
            </a:r>
          </a:p>
        </p:txBody>
      </p:sp>
    </p:spTree>
    <p:extLst>
      <p:ext uri="{BB962C8B-B14F-4D97-AF65-F5344CB8AC3E}">
        <p14:creationId xmlns:p14="http://schemas.microsoft.com/office/powerpoint/2010/main" val="22123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33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СЕТКА НОД:</a:t>
            </a:r>
            <a:endParaRPr lang="ru-RU" sz="32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57603"/>
              </p:ext>
            </p:extLst>
          </p:nvPr>
        </p:nvGraphicFramePr>
        <p:xfrm>
          <a:off x="373118" y="1061447"/>
          <a:ext cx="8375346" cy="53248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87673"/>
                <a:gridCol w="4187673"/>
              </a:tblGrid>
              <a:tr h="100330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деятельность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199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Познание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Темы: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«Волшебная корзинка»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«Мир овощей»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«Семена»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«Первые всходы»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199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Темы:</a:t>
                      </a:r>
                    </a:p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Рассказ детей по теме: «Дачный огород у бабушки»</a:t>
                      </a:r>
                    </a:p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с детьми стихов, загадок, пословиц и поговорок об овощах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Беседа: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«Варим суп и компот»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641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Русские – народные сказки: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«Репка», «Вершки и корешки», «Пых»</a:t>
                      </a:r>
                    </a:p>
                    <a:p>
                      <a:r>
                        <a:rPr lang="ru-RU" sz="1600" b="1" i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Д.Родари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Чиполлино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9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36972"/>
              </p:ext>
            </p:extLst>
          </p:nvPr>
        </p:nvGraphicFramePr>
        <p:xfrm>
          <a:off x="179512" y="332655"/>
          <a:ext cx="8568952" cy="57472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84476"/>
                <a:gridCol w="4284476"/>
              </a:tblGrid>
              <a:tr h="10109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 – эстетическое развитие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Рисование:</a:t>
                      </a:r>
                      <a:r>
                        <a:rPr lang="ru-RU" b="1" baseline="0" dirty="0" smtClean="0"/>
                        <a:t> «Лук от всех недуг»</a:t>
                      </a:r>
                    </a:p>
                    <a:p>
                      <a:r>
                        <a:rPr lang="ru-RU" b="1" baseline="0" dirty="0" smtClean="0"/>
                        <a:t>Лепка: «Овощи большие и маленькие»</a:t>
                      </a:r>
                    </a:p>
                    <a:p>
                      <a:r>
                        <a:rPr lang="ru-RU" b="1" baseline="0" dirty="0" smtClean="0"/>
                        <a:t>Аппликация: «Огородное пугало»</a:t>
                      </a:r>
                      <a:endParaRPr lang="ru-RU" b="0" dirty="0" smtClean="0"/>
                    </a:p>
                  </a:txBody>
                  <a:tcPr/>
                </a:tc>
              </a:tr>
              <a:tr h="5851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Конструирование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табличек-указателей с названием растений и первых восходов,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конструирование заборчика.</a:t>
                      </a: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750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 – эстетическое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Песни: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«Урожай», «Калинка – малинка», «Антошка, Антошка пойдем капать картошку»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583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Настольно – печатные игры: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«Овощи», «Парные картинки»</a:t>
                      </a:r>
                    </a:p>
                    <a:p>
                      <a:r>
                        <a:rPr lang="ru-RU" sz="16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«Вершки и корешки», «Чудесный мешочек»</a:t>
                      </a:r>
                    </a:p>
                    <a:p>
                      <a:r>
                        <a:rPr lang="ru-RU" sz="16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Подвижные игры: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«Съедобное – несъедобное», «Найди овощ»,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«Собери урожай»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9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5689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  <a:endParaRPr lang="ru-RU" sz="3200" b="1" i="1" u="sng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b="1" i="0" dirty="0" smtClean="0">
              <a:solidFill>
                <a:srgbClr val="333333"/>
              </a:solidFill>
              <a:effectLst/>
              <a:latin typeface="Arial"/>
            </a:endParaRPr>
          </a:p>
          <a:p>
            <a:r>
              <a:rPr lang="ru-RU" sz="2400" b="1" i="1" u="sng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b="0" i="1" u="sng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• учить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различать овощи по внешнему виду и вкусу;</a:t>
            </a:r>
          </a:p>
          <a:p>
            <a:endParaRPr lang="ru-RU" sz="2400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• расширять представления о выращивании овощных культур;</a:t>
            </a:r>
          </a:p>
          <a:p>
            <a:endParaRPr lang="ru-RU" sz="2400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• закреплять названия овощей;</a:t>
            </a:r>
          </a:p>
          <a:p>
            <a:endParaRPr lang="ru-RU" sz="2400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• развивать наблюдательность и любознательность;</a:t>
            </a:r>
          </a:p>
          <a:p>
            <a:endParaRPr lang="ru-RU" sz="2400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• воспитывать бережное отношение к объектам живой природы.</a:t>
            </a:r>
            <a:endParaRPr lang="ru-RU" sz="2400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9" y="4826002"/>
            <a:ext cx="3528392" cy="1886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26002"/>
            <a:ext cx="3528392" cy="18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формированию у детей умения составлять развёрнутый описательный рассказ, придерживаясь краткого плана (схемы). Вызвать речевую активность, умение правильно строить фразу, последовательно излагать мысли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навыки речевого общения, связной речи, зрительного восприятия и внимания, памяти и мышления, познавательные способности детей, интерес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исследовательской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53136"/>
            <a:ext cx="4067943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4355976" cy="22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со сказками. Учить осмысливать идею сказок, оценивать характер персонажей. Обогащать словарный запас детей. Упражнять в умении отвечать на поставленный вопрос. Поощрять попытку высказать свою точку зрения в ответе на поставленный вопрос педагогом. Воспитывать культуру речевого общения: участвовать в беседе, выслушивая детей, уточняя их ответы</a:t>
            </a:r>
          </a:p>
          <a:p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9"/>
            <a:ext cx="2555776" cy="2276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84" y="4619621"/>
            <a:ext cx="2831522" cy="2238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52" y="4509120"/>
            <a:ext cx="223224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76672"/>
            <a:ext cx="8928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</a:p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(рисование, лепка, аппликация)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самостоятельность;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приобщать к изобразительному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искусству, лепке, аппликации.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передавать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рисунке, лепке, аппликации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строение предмета, состоящего из нескольких частей;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акреплять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закрашивания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круглой формы слитными линиями сверху вниз или слева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направо;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Лепить из целого куска пластилина и его части;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Располагать композицию по середине и аккуратно наклеивать части на картон.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97152"/>
            <a:ext cx="2915814" cy="2060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4797152"/>
            <a:ext cx="3240361" cy="20608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5"/>
            <a:ext cx="2993115" cy="17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4969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 строить заборчик, устанавливая в ряд кирпичики, комбинируя и чередуя их положения по цвету: учить играть с постройками, проявлять интерес к действиям товарища, учить складывать кубики в коробку и распределять их по цвету.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64091"/>
            <a:ext cx="3923928" cy="2753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0662"/>
            <a:ext cx="3779912" cy="27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32656"/>
            <a:ext cx="88569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32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endParaRPr lang="ru-RU" dirty="0" smtClean="0"/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«Надо не выдумывать, не измышлять, а искать и познавать, 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 творит и приносит природа»   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Фрэнсис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Бэкон)</a:t>
            </a:r>
          </a:p>
          <a:p>
            <a:pPr algn="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родители, имеющие свои огороды (дачи), не подозревают, что зеленое царство начнет вызывать огромный интерес ребенка, если взрослые научат наблюдать за растением, видеть в зеленом ростке особое живое существо, жизнь которого целиком зависит от того, получает он уход или нет. Только с помощью взрослых дошкольник может понять, что жизнь растения зависит от наличия тепла, света и хорошей почвы, научится отличать здоровое и сильное растение от слабого, хилого, требующего «лечения». Научившись понимать состояние растений, ребенок будет сочувствовать и ухаживать. Таким образом, решаются задачи познавательно-исследовательского, социально-личностного, эстетического развития ребенка. Маленькие дети любят действовать. Мир вокруг себя они познают практически, а свои действия с наблюдениями за результатами. Практической деятельностью является непосредственное участие детей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уходе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растениями</a:t>
            </a:r>
            <a:r>
              <a:rPr lang="ru-RU" dirty="0"/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8246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воспитанников с новыми музыкальными произведениями;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элементарные компоненты музыкального мышления и чувства ритма;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Помочь детям закрепить и расширить знания об овощах и фруктах с помощью музыки;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Доставить детям радость и удовольствие.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23" y="4509120"/>
            <a:ext cx="5084146" cy="23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детей бегать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преодолением препятствий, закреплять умения детей легко бегать и быстро выполнять задания.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мышечную силу и координационные способности, снимать эмоциональное напряжение, содействовать расслабление всех дыхательных и других мышц организма;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умение выполнять движения осознанно, быстро, ловко, красиво. Воспитывать дружелюбие, организованность.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акреплять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знания детей об овощах.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активный игровой опыт детей разнообразием игр-эстафет, учить действовать согласованно, соблюдать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очередность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акреплять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навыки безопасного поведения в играх, эстафетах 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(не толкать товарища, освобождать дорогу бегущему ребенку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5205398"/>
            <a:ext cx="4551517" cy="1652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399"/>
            <a:ext cx="4608004" cy="16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60648"/>
            <a:ext cx="89289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понимания результатов нашей практической работы мы провели диагностику по изучению интереса к исследовательской и практической деятельности по изучению особенностей выращивания растений в «огороде на окне».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Диагностическое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исследование проводилось дважды: на начало и на конец проекта со всей группой детей, участвующих в работе проекта. Результаты наблюдений и беседы с детьми по основным показателям и критериям диагностики мы заносили в таблицу. Качество основных показателей мы оценивали по трём уровням: высокий, средний, низкий. За итоговый уровень брали средний результат качества. Полученные результаты обрабатывали и рассчитывали в процентном соотношении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Высокий уровень: </a:t>
            </a: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проявляет интерес к исследовательской деятельности в познании растительного мира. Узнает и называет 2-3 растения, их основные части. Может сравнить растения, найти сходство и различия во внешних признаках. Знает условия роста растения и устанавливает связь между растением и потребностями в свете, тепле, влаге. Активно проявляет желание участвовать в уходе за растениями.</a:t>
            </a:r>
          </a:p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Средний уровень: </a:t>
            </a: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неустойчив в проявлении интереса к растениям. Испытывает затруднения в определении названий растений, а так же затрудняется определить части растений. Связи между растениями и его потребностями самостоятельно не устанавливает. Участвует в уходе за растениями, но особого желания не проявляет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Низкий уровень: </a:t>
            </a: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знает названия растений. Не испытывает интереса к растениям. Представления об особенностях строения растений, условиях его роста неустойчивы. Желания, ухаживать за растениями, нет.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повторной диагностики, как мы и ожидали, были выше в среднем на 21 %, что позволило нам сделать вывод о том, что уровень интереса детей II младшей группы к исследовательской деятельности в познании растительного мира значительно вырос. Дети стали различать растения, познакомились с условиями их роста, научились ухаживать за растениями и даже учить и объяснять родителям как правильно это делать.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23543"/>
              </p:ext>
            </p:extLst>
          </p:nvPr>
        </p:nvGraphicFramePr>
        <p:xfrm>
          <a:off x="539550" y="3122970"/>
          <a:ext cx="8208919" cy="36934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41783"/>
                <a:gridCol w="820892"/>
                <a:gridCol w="820892"/>
                <a:gridCol w="820892"/>
                <a:gridCol w="820892"/>
                <a:gridCol w="820892"/>
                <a:gridCol w="820892"/>
                <a:gridCol w="820892"/>
                <a:gridCol w="820892"/>
              </a:tblGrid>
              <a:tr h="777240">
                <a:tc rowSpan="4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Ф.И.ребенка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Проявляет интерес к растительным культурам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Знает и называет несколько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овощных культур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Различает и называет строение овощных культур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Знает условия роста растений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начало проекта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конец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начало проекта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конец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начало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конец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начало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конец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06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Буров А.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106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Горин Д.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106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Дмитриева К.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0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1145"/>
              </p:ext>
            </p:extLst>
          </p:nvPr>
        </p:nvGraphicFramePr>
        <p:xfrm>
          <a:off x="539550" y="332660"/>
          <a:ext cx="8136909" cy="55144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27381"/>
                <a:gridCol w="813691"/>
                <a:gridCol w="813691"/>
                <a:gridCol w="813691"/>
                <a:gridCol w="813691"/>
                <a:gridCol w="813691"/>
                <a:gridCol w="813691"/>
                <a:gridCol w="813691"/>
                <a:gridCol w="813691"/>
              </a:tblGrid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Егорычев М.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Карев Д.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Кисаров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Киселева Н.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Кольпикова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9.Кострыкина В.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10. Морозов Р.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11. Никитина Н.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Русакова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13.Соколов А.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14. Спирин Д.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5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Семёнова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06465503"/>
              </p:ext>
            </p:extLst>
          </p:nvPr>
        </p:nvGraphicFramePr>
        <p:xfrm>
          <a:off x="899592" y="476672"/>
          <a:ext cx="79208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61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проекта:</a:t>
            </a:r>
            <a:endParaRPr lang="ru-RU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18752"/>
            <a:ext cx="8424936" cy="4039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12474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Дети научились ухаживать за растениями и познакомились с условиями их содержания;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детей сформировались начальные знания о росте растений в комнатных условиях; умения наблюдать анализировать, сравнивать, обобщать, делать выводы, работать с дополнительной литературой, наглядностью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3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75608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Список использованных источников:</a:t>
            </a:r>
          </a:p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Иванова А.И. «Экологические наблюдения и эксперименты в детском саду. Мир растений», М.: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234 с.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Комарова Н.Г., Грибова Л.Ф. «Мир, в котором я живу», М.: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215 с.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Николаева С.Н. «Воспитание экологической культуры в дошкольном детстве», М. «Новая школа»,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187 с.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Поддубная Л.Б. «Природа вокруг нас», М. «Корифей»,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94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5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7129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посильному труду по уходу за растениями – это, прежде всего развитие таких качеств, как ответственность за выполнение поручения, за полученный результат, обязательность, целеустремленность. А это очень важные качества для обучения ребенка в школе. Однако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проблема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состоит в том, что дети младшего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 Чтобы удовлетворить детскую любознательность, привить первые навыки активности и самостоятельности мышления, мы создали условия для поисково-исследовательской деятельности детей. Ознакомление с ростом и развитием растений можно осуществлять в зимне-весенний период, выращивая в помещении детского сада различные культуры из семян и луковиц, используя для этого огород на окне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Цель данного проекта: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оздание условий стимулирующих интерес к исследовательской деятельности , раскрытие творческого и интеллектуального потенциала дошкольников с особенными образовательными потребностями, вовлечение их в практическую деятельность по выращиванию культурных огородных растений.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726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04664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Развивать познавательные и творческие способности детей в процессе совместной исследовательской деятельности.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Учить детей ухаживать за растениями в комнатных условиях.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Обобщить представление детей о необходимости света, тепла, влаги почвы для роста растений.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Воспитывать бережное отношение к своему труду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март – апрель (3 недели)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воспитатели и дети группы «земляничка», а так же родители воспитанников.</a:t>
            </a:r>
          </a:p>
          <a:p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Итог проекта: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в группе детского сада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города на окне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149080"/>
            <a:ext cx="4572000" cy="2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r>
              <a:rPr lang="ru-RU" sz="1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 ЭТАП – подготовительный:</a:t>
            </a:r>
          </a:p>
          <a:p>
            <a:endParaRPr lang="ru-RU" sz="2000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Подбор и изучение методической литературы;</a:t>
            </a:r>
          </a:p>
          <a:p>
            <a:pPr marL="285750" indent="-285750">
              <a:buFontTx/>
              <a:buChar char="-"/>
            </a:pPr>
            <a:endParaRPr lang="ru-RU" sz="2000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Выявление уровня знания детей о процессе посадки и выращивания растений;</a:t>
            </a:r>
          </a:p>
          <a:p>
            <a:pPr marL="285750" indent="-285750">
              <a:buFontTx/>
              <a:buChar char="-"/>
            </a:pPr>
            <a:endParaRPr lang="ru-RU" sz="2000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предметно развивающей среды по теме 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проекта;</a:t>
            </a:r>
          </a:p>
          <a:p>
            <a:pPr marL="285750" indent="-285750">
              <a:buFontTx/>
              <a:buChar char="-"/>
            </a:pPr>
            <a:endParaRPr lang="ru-RU" sz="2000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консультаций для родителей «Участие в проекте </a:t>
            </a:r>
            <a:r>
              <a:rPr lang="ru-RU" sz="2000" b="1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«Огород на окне»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- Предложить родителям принести для проведения проекта – контейнеры, землю, семена для посадки;</a:t>
            </a:r>
          </a:p>
          <a:p>
            <a:endParaRPr lang="ru-RU" sz="2000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В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ыбор культур, которые дети будут выращивать, изучение правил ухода за ними.</a:t>
            </a:r>
            <a:endParaRPr lang="ru-RU" sz="2000" b="1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1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56" y="4149080"/>
            <a:ext cx="4306644" cy="270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31948"/>
            <a:ext cx="2751406" cy="4032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2866632" cy="4000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4499992" cy="27242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47"/>
            <a:ext cx="3059832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2 ЭТАП – реализация 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данном этапе дети наблюдают за ростом растений, проводят опыты, эксперименты. Устанавливали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растения - земля, растения - вода, растения - человек. Результаты экспериментов фиксируют в рисунках. В процессе исследований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знакомятся с художественной литературой о выращивании растений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(поговорки, стихи, сказки, загадки)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просматривают презентации; иллюстрации, картины; воспитатели проводят дидактические игры, беседы и т. 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Изготовление таблиц-указателей с названиями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растений и календаря наблюдений 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забора,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домиков, оформление огорода на окне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1" y="4169021"/>
            <a:ext cx="4959571" cy="2688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69021"/>
            <a:ext cx="3995936" cy="26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3 ЭТАП –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Анализ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обобщение результатов, полученных в процессе исследовательской деятельности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Составление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отчета о проделанной работе;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Оформление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документации;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презентации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проекта;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папки – передвижки для родителей « О пользе овощей и фруктов»;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Оформление огорода на окне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Дети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научаться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ухаживать за растениями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познакомятся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условиями 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У детей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сформируются начальные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знания о росте растений в комнатных условиях; умения наблюдать анализировать, сравнивать, обобщать, делать выводы, работать с дополнительной литературой, наглядностью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6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7849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ИНТЕРЕСНО:</a:t>
            </a:r>
          </a:p>
          <a:p>
            <a:endParaRPr lang="ru-RU" b="0" i="0" dirty="0" smtClean="0">
              <a:solidFill>
                <a:srgbClr val="000000"/>
              </a:solidFill>
              <a:effectLst/>
              <a:latin typeface="Georgia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люди почти каждый день едят овощи, фрукты и реже орехи.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Эти продукты очень давно вошли в нашу жизнь и мы уже не можем представить ее без них.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не только вкусные, но и очень полезные, содержат в себе множество витамин, микро и макроэлементов.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Многие же люди, вегетарианцы, так вообще, кроме овощей и фруктов больше ничего не едят. Хотелось бы узнать, что интересного и любопытного таят в себе эти продукты.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Картофель пришел в Европу в 16-м веке. Поначалу его воспринимали как декоративное растение, потом пытались варить варенье из «вершков» — ягод. И намного позже пригляделись к клубням. Даже через два столетия, к началу 19-го века, этот овощ оставался большой редкостью. Сегодня на человека, который принесет в качестве подарка авоську картошки, посмотрят как на скрягу или сумасшедшего. А в те годы картофельные клубни были очень дорогим и желанным подношением.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57192"/>
            <a:ext cx="4716016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4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17685</TotalTime>
  <Words>1594</Words>
  <Application>Microsoft Office PowerPoint</Application>
  <PresentationFormat>Экран (4:3)</PresentationFormat>
  <Paragraphs>336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Maus</dc:creator>
  <cp:lastModifiedBy>BEST</cp:lastModifiedBy>
  <cp:revision>51</cp:revision>
  <dcterms:created xsi:type="dcterms:W3CDTF">2017-04-06T10:16:30Z</dcterms:created>
  <dcterms:modified xsi:type="dcterms:W3CDTF">2021-03-13T15:13:29Z</dcterms:modified>
</cp:coreProperties>
</file>