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0" r:id="rId4"/>
    <p:sldId id="294" r:id="rId5"/>
    <p:sldId id="258" r:id="rId6"/>
    <p:sldId id="287" r:id="rId7"/>
    <p:sldId id="288" r:id="rId8"/>
    <p:sldId id="289" r:id="rId9"/>
    <p:sldId id="290" r:id="rId10"/>
    <p:sldId id="259" r:id="rId11"/>
    <p:sldId id="280" r:id="rId12"/>
    <p:sldId id="285" r:id="rId13"/>
    <p:sldId id="286" r:id="rId14"/>
    <p:sldId id="261" r:id="rId15"/>
    <p:sldId id="276" r:id="rId16"/>
    <p:sldId id="277" r:id="rId17"/>
    <p:sldId id="278" r:id="rId18"/>
    <p:sldId id="262" r:id="rId19"/>
    <p:sldId id="269" r:id="rId20"/>
    <p:sldId id="264" r:id="rId21"/>
    <p:sldId id="265" r:id="rId22"/>
    <p:sldId id="266" r:id="rId23"/>
    <p:sldId id="267" r:id="rId24"/>
    <p:sldId id="273" r:id="rId25"/>
    <p:sldId id="268" r:id="rId26"/>
    <p:sldId id="270" r:id="rId27"/>
    <p:sldId id="271" r:id="rId28"/>
    <p:sldId id="272" r:id="rId29"/>
    <p:sldId id="279" r:id="rId30"/>
    <p:sldId id="275" r:id="rId31"/>
    <p:sldId id="274" r:id="rId32"/>
    <p:sldId id="281" r:id="rId33"/>
    <p:sldId id="282" r:id="rId34"/>
    <p:sldId id="291" r:id="rId35"/>
    <p:sldId id="292" r:id="rId36"/>
    <p:sldId id="283" r:id="rId37"/>
    <p:sldId id="284" r:id="rId38"/>
    <p:sldId id="293" r:id="rId39"/>
    <p:sldId id="295" r:id="rId4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20E47-3C6D-4809-88D7-73211DE9B0FA}" type="datetimeFigureOut">
              <a:rPr lang="ru-RU" smtClean="0"/>
              <a:t>28.02.2021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64C11-FBFB-4913-8E80-C5EB4449AE98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5177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20E47-3C6D-4809-88D7-73211DE9B0FA}" type="datetimeFigureOut">
              <a:rPr lang="ru-RU" smtClean="0"/>
              <a:t>28.02.2021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64C11-FBFB-4913-8E80-C5EB4449AE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93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20E47-3C6D-4809-88D7-73211DE9B0FA}" type="datetimeFigureOut">
              <a:rPr lang="ru-RU" smtClean="0"/>
              <a:t>28.02.2021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64C11-FBFB-4913-8E80-C5EB4449AE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06748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20E47-3C6D-4809-88D7-73211DE9B0FA}" type="datetimeFigureOut">
              <a:rPr lang="ru-RU" smtClean="0"/>
              <a:t>28.02.2021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64C11-FBFB-4913-8E80-C5EB4449AE98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852620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20E47-3C6D-4809-88D7-73211DE9B0FA}" type="datetimeFigureOut">
              <a:rPr lang="ru-RU" smtClean="0"/>
              <a:t>28.02.2021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64C11-FBFB-4913-8E80-C5EB4449AE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64029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20E47-3C6D-4809-88D7-73211DE9B0FA}" type="datetimeFigureOut">
              <a:rPr lang="ru-RU" smtClean="0"/>
              <a:t>28.02.2021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64C11-FBFB-4913-8E80-C5EB4449AE98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210766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20E47-3C6D-4809-88D7-73211DE9B0FA}" type="datetimeFigureOut">
              <a:rPr lang="ru-RU" smtClean="0"/>
              <a:t>28.02.2021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64C11-FBFB-4913-8E80-C5EB4449AE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52763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20E47-3C6D-4809-88D7-73211DE9B0FA}" type="datetimeFigureOut">
              <a:rPr lang="ru-RU" smtClean="0"/>
              <a:t>28.02.2021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64C11-FBFB-4913-8E80-C5EB4449AE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73545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20E47-3C6D-4809-88D7-73211DE9B0FA}" type="datetimeFigureOut">
              <a:rPr lang="ru-RU" smtClean="0"/>
              <a:t>28.02.2021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64C11-FBFB-4913-8E80-C5EB4449AE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6351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20E47-3C6D-4809-88D7-73211DE9B0FA}" type="datetimeFigureOut">
              <a:rPr lang="ru-RU" smtClean="0"/>
              <a:t>28.02.2021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64C11-FBFB-4913-8E80-C5EB4449AE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0750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20E47-3C6D-4809-88D7-73211DE9B0FA}" type="datetimeFigureOut">
              <a:rPr lang="ru-RU" smtClean="0"/>
              <a:t>28.02.2021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64C11-FBFB-4913-8E80-C5EB4449AE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7690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20E47-3C6D-4809-88D7-73211DE9B0FA}" type="datetimeFigureOut">
              <a:rPr lang="ru-RU" smtClean="0"/>
              <a:t>28.02.2021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64C11-FBFB-4913-8E80-C5EB4449AE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5908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20E47-3C6D-4809-88D7-73211DE9B0FA}" type="datetimeFigureOut">
              <a:rPr lang="ru-RU" smtClean="0"/>
              <a:t>28.02.2021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64C11-FBFB-4913-8E80-C5EB4449AE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9068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20E47-3C6D-4809-88D7-73211DE9B0FA}" type="datetimeFigureOut">
              <a:rPr lang="ru-RU" smtClean="0"/>
              <a:t>28.02.2021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64C11-FBFB-4913-8E80-C5EB4449AE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8998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20E47-3C6D-4809-88D7-73211DE9B0FA}" type="datetimeFigureOut">
              <a:rPr lang="ru-RU" smtClean="0"/>
              <a:t>28.02.2021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64C11-FBFB-4913-8E80-C5EB4449AE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7465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20E47-3C6D-4809-88D7-73211DE9B0FA}" type="datetimeFigureOut">
              <a:rPr lang="ru-RU" smtClean="0"/>
              <a:t>28.02.2021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64C11-FBFB-4913-8E80-C5EB4449AE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2490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20E47-3C6D-4809-88D7-73211DE9B0FA}" type="datetimeFigureOut">
              <a:rPr lang="ru-RU" smtClean="0"/>
              <a:t>28.02.2021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64C11-FBFB-4913-8E80-C5EB4449AE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6481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67620E47-3C6D-4809-88D7-73211DE9B0FA}" type="datetimeFigureOut">
              <a:rPr lang="ru-RU" smtClean="0"/>
              <a:t>28.02.2021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96D64C11-FBFB-4913-8E80-C5EB4449AE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78078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01084" y="67942"/>
            <a:ext cx="6483928" cy="436418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endParaRPr lang="ru-RU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s://block-not.ru/netcat_files/274/212/w00070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90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0109" y="234197"/>
            <a:ext cx="7065818" cy="2980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                                   МБДОУ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</a:rPr>
              <a:t>«Детский сад с. Степановка»</a:t>
            </a: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Проект </a:t>
            </a: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4-5 </a:t>
            </a: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 </a:t>
            </a:r>
            <a:endParaRPr lang="ru-RU" sz="32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на </a:t>
            </a: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тему:</a:t>
            </a:r>
            <a:b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«</a:t>
            </a: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Водные обитатели-рыбы»</a:t>
            </a:r>
            <a:b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воспитатель </a:t>
            </a:r>
            <a:endParaRPr lang="ru-RU" sz="2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высшей </a:t>
            </a:r>
            <a:r>
              <a:rPr lang="ru-RU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кв.категории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</a:t>
            </a:r>
            <a:r>
              <a:rPr lang="ru-RU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Русал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 В.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0999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3965" y="124691"/>
            <a:ext cx="177338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рисуем «Золотая рыбка»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108" y="0"/>
            <a:ext cx="9725891" cy="683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92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8528" y="152401"/>
            <a:ext cx="8749144" cy="6561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71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2036" y="176644"/>
            <a:ext cx="8557493" cy="64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69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3" y="0"/>
            <a:ext cx="117209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93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0945" y="914400"/>
            <a:ext cx="30064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«Подводное царство»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6127" y="0"/>
            <a:ext cx="7155873" cy="5366905"/>
          </a:xfrm>
          <a:prstGeom prst="rect">
            <a:avLst/>
          </a:prstGeom>
        </p:spPr>
      </p:pic>
      <p:pic>
        <p:nvPicPr>
          <p:cNvPr id="8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3187" y="2937164"/>
            <a:ext cx="4932939" cy="3801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571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946" y="173183"/>
            <a:ext cx="8728362" cy="6546272"/>
          </a:xfrm>
        </p:spPr>
      </p:pic>
    </p:spTree>
    <p:extLst>
      <p:ext uri="{BB962C8B-B14F-4D97-AF65-F5344CB8AC3E}">
        <p14:creationId xmlns:p14="http://schemas.microsoft.com/office/powerpoint/2010/main" val="55903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042" y="150127"/>
            <a:ext cx="8943830" cy="6707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04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1545" y="110836"/>
            <a:ext cx="8742219" cy="655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83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0837" y="221673"/>
            <a:ext cx="381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Аппликация</a:t>
            </a:r>
          </a:p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«Красивые рыбки в аквариуме»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https://cdn.hipwallpaper.com/i/6/6/D8Has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1238" y="817419"/>
            <a:ext cx="7407564" cy="58327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0838" y="221673"/>
            <a:ext cx="78139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Аппликация «Красивые рыбки в аквариуме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6574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cdn.hipwallpaper.com/i/6/6/D8Has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9818" y="235526"/>
            <a:ext cx="7406165" cy="6511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027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createmepink.com/wp-content/uploads/tr/tropical-ocean-vector-sea-reef-underwater-coral-art-color-motion-fish-backgroun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934269" y="218363"/>
            <a:ext cx="8979090" cy="1091821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Обобщать и расширять </a:t>
            </a:r>
            <a:b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знания о рыбах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142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https://cdn.hipwallpaper.com/i/6/6/D8Has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813830" y="414337"/>
            <a:ext cx="7059082" cy="602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6454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https://cdn.hipwallpaper.com/i/6/6/D8Has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2835" y="242261"/>
            <a:ext cx="7405255" cy="652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878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https://cdn.hipwallpaper.com/i/6/6/D8HasK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317"/>
            <a:ext cx="12192000" cy="6840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4589" y="540329"/>
            <a:ext cx="7418084" cy="6062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80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 descr="https://cdn.hipwallpaper.com/i/6/6/D8HasK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1273" y="831274"/>
            <a:ext cx="7370618" cy="581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76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cdn.hipwallpaper.com/i/6/6/D8HasK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0295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6490" y="1"/>
            <a:ext cx="90955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41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0458" y="263236"/>
            <a:ext cx="8759924" cy="6340187"/>
          </a:xfrm>
          <a:prstGeom prst="rect">
            <a:avLst/>
          </a:prstGeom>
        </p:spPr>
      </p:pic>
      <p:pic>
        <p:nvPicPr>
          <p:cNvPr id="6" name="Picture 6" descr="https://png.pngtree.com/thumb_back/fw800/back_pic/00/01/35/2756010990c9ca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59"/>
            <a:ext cx="12192000" cy="674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5121" y="517813"/>
            <a:ext cx="8759924" cy="634018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8659"/>
            <a:ext cx="316884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Пластилинография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«Аквариум»</a:t>
            </a:r>
          </a:p>
        </p:txBody>
      </p:sp>
    </p:spTree>
    <p:extLst>
      <p:ext uri="{BB962C8B-B14F-4D97-AF65-F5344CB8AC3E}">
        <p14:creationId xmlns:p14="http://schemas.microsoft.com/office/powerpoint/2010/main" val="14620949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s://png.pngtree.com/thumb_back/fw800/back_pic/00/01/35/2756010990c9ca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2146" y="668595"/>
            <a:ext cx="7647708" cy="583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26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https://png.pngtree.com/thumb_back/fw800/back_pic/00/01/35/2756010990c9ca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564"/>
            <a:ext cx="12192000" cy="674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1309" y="326447"/>
            <a:ext cx="8229600" cy="609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04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6" descr="https://png.pngtree.com/thumb_back/fw800/back_pic/00/01/35/2756010990c9cac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9672" y="137462"/>
            <a:ext cx="7090352" cy="5317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3424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7073" y="202813"/>
            <a:ext cx="8541327" cy="640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44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png.pngtree.com/thumb_back/fw800/background/20190222/ourmid/pngtree-cartoon-fresh-blue-underwater-diving-background-worldcartoonseabackground-display-boardadbackground-image_548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524" y="0"/>
            <a:ext cx="12240524" cy="6885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05718" y="859810"/>
            <a:ext cx="7738281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  <a:b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 детей представления о рыбах, как о живых существах, живущих в воде. Создание образа рыб в разных видах деятельности</a:t>
            </a:r>
            <a:b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Учить на основе сопоставления фактов, результатов, наблюдений делать выводы и заключения</a:t>
            </a:r>
            <a:b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интереса к окружающему миру</a:t>
            </a:r>
            <a:b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эстетическое восприятие окружающего мира, способность видеть красивое</a:t>
            </a:r>
            <a:b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Привлечение родителей к созданию аквариума для уголка природы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5739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0218" y="0"/>
            <a:ext cx="11623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Совместная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родителей и детей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тему:  «Подводный мир»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219337"/>
            <a:ext cx="6954982" cy="54032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18" y="1136348"/>
            <a:ext cx="4176938" cy="556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603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62" y="278096"/>
            <a:ext cx="4602456" cy="61507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567" y="111171"/>
            <a:ext cx="4738255" cy="631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925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03" y="248515"/>
            <a:ext cx="3596842" cy="638888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291" y="1371599"/>
            <a:ext cx="7199871" cy="443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1466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437" y="0"/>
            <a:ext cx="6767945" cy="676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0297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85" y="215396"/>
            <a:ext cx="3496052" cy="466140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148" y="1282073"/>
            <a:ext cx="3454581" cy="46061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934" y="1995056"/>
            <a:ext cx="3459016" cy="461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7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56" y="332510"/>
            <a:ext cx="3620009" cy="48075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109" y="993582"/>
            <a:ext cx="3764973" cy="52119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926" y="1531936"/>
            <a:ext cx="3920837" cy="5227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703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28" y="110836"/>
            <a:ext cx="11485417" cy="6650182"/>
          </a:xfrm>
        </p:spPr>
      </p:pic>
    </p:spTree>
    <p:extLst>
      <p:ext uri="{BB962C8B-B14F-4D97-AF65-F5344CB8AC3E}">
        <p14:creationId xmlns:p14="http://schemas.microsoft.com/office/powerpoint/2010/main" val="424099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01635" y="0"/>
            <a:ext cx="5403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аквариума</a:t>
            </a: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464" y="584775"/>
            <a:ext cx="8703354" cy="610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130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41" y="228600"/>
            <a:ext cx="5514109" cy="4135582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550" y="1828800"/>
            <a:ext cx="6228341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5639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2" name="Picture 4" descr="http://900igr.net/up/datas/88277/02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095018" cy="6770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79061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89017" y="1"/>
            <a:ext cx="7190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Знакомство с подводным миром</a:t>
            </a: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2" t="-1449" r="25435" b="1449"/>
          <a:stretch/>
        </p:blipFill>
        <p:spPr>
          <a:xfrm>
            <a:off x="138545" y="584776"/>
            <a:ext cx="3435927" cy="47798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6" r="22637"/>
          <a:stretch/>
        </p:blipFill>
        <p:spPr>
          <a:xfrm>
            <a:off x="8506691" y="886692"/>
            <a:ext cx="3297382" cy="43780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726" y="3075709"/>
            <a:ext cx="4599711" cy="344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81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0110" y="152400"/>
            <a:ext cx="1870363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лепим </a:t>
            </a:r>
          </a:p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«Такие разные </a:t>
            </a:r>
          </a:p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рыбки»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291" y="103909"/>
            <a:ext cx="9933709" cy="675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1637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745" y="132286"/>
            <a:ext cx="9074728" cy="6484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9294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4217" y="270163"/>
            <a:ext cx="8432801" cy="632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8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187" y="394853"/>
            <a:ext cx="8140267" cy="6105201"/>
          </a:xfrm>
        </p:spPr>
      </p:pic>
    </p:spTree>
    <p:extLst>
      <p:ext uri="{BB962C8B-B14F-4D97-AF65-F5344CB8AC3E}">
        <p14:creationId xmlns:p14="http://schemas.microsoft.com/office/powerpoint/2010/main" val="173628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05" y="540085"/>
            <a:ext cx="4398187" cy="5864250"/>
          </a:xfrm>
        </p:spPr>
      </p:pic>
      <p:pic>
        <p:nvPicPr>
          <p:cNvPr id="7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525" y="1302328"/>
            <a:ext cx="6931986" cy="5198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55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189</TotalTime>
  <Words>72</Words>
  <Application>Microsoft Office PowerPoint</Application>
  <PresentationFormat>Широкоэкранный</PresentationFormat>
  <Paragraphs>34</Paragraphs>
  <Slides>39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3" baseType="lpstr">
      <vt:lpstr>Century Gothic</vt:lpstr>
      <vt:lpstr>Times New Roman</vt:lpstr>
      <vt:lpstr>Wingdings 3</vt:lpstr>
      <vt:lpstr>Сектор</vt:lpstr>
      <vt:lpstr>Презентация PowerPoint</vt:lpstr>
      <vt:lpstr>Цель: Обобщать и расширять  знания о рыбах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«Водные обитатели-рыбы»</dc:title>
  <dc:creator>Админ</dc:creator>
  <cp:lastModifiedBy>Админ</cp:lastModifiedBy>
  <cp:revision>25</cp:revision>
  <dcterms:created xsi:type="dcterms:W3CDTF">2021-02-28T05:57:44Z</dcterms:created>
  <dcterms:modified xsi:type="dcterms:W3CDTF">2021-02-28T12:36:28Z</dcterms:modified>
</cp:coreProperties>
</file>