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6" r:id="rId4"/>
    <p:sldId id="257" r:id="rId5"/>
    <p:sldId id="260" r:id="rId6"/>
    <p:sldId id="263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AC6E8-EFDA-461D-8A99-DE481C1BA390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409E8-5A3C-44E8-A9E0-74B76BE3D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857232"/>
            <a:ext cx="84296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Bookman Old Style" panose="02050604050505020204" pitchFamily="18" charset="0"/>
              </a:rPr>
              <a:t>Путешествие по сказочному лесу</a:t>
            </a:r>
            <a:endParaRPr lang="ru-RU" sz="4400" b="1" dirty="0">
              <a:latin typeface="Bookman Old Style" panose="02050604050505020204" pitchFamily="18" charset="0"/>
            </a:endParaRPr>
          </a:p>
        </p:txBody>
      </p:sp>
      <p:pic>
        <p:nvPicPr>
          <p:cNvPr id="3" name="Picture 4" descr="C:\Documents and Settings\Admin\Рабочий стол\27 февраля\70136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080" y="2996952"/>
            <a:ext cx="3423324" cy="3696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http://i7.beon.ru/91/76/1377691/5/46418805/4319615_441339456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294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88" y="0"/>
            <a:ext cx="8229600" cy="1143000"/>
          </a:xfrm>
          <a:solidFill>
            <a:schemeClr val="bg1">
              <a:alpha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Georgia" pitchFamily="18" charset="0"/>
              </a:rPr>
              <a:t>Утром солнышко взошло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Светит лучиком в окно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00131"/>
          </a:xfrm>
        </p:spPr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  <a:latin typeface="Georgia" pitchFamily="18" charset="0"/>
              </a:rPr>
              <a:t>Винни</a:t>
            </a:r>
            <a:r>
              <a:rPr lang="ru-RU" sz="5400" b="1" dirty="0" smtClean="0">
                <a:solidFill>
                  <a:srgbClr val="FF0000"/>
                </a:solidFill>
                <a:latin typeface="Georgia" pitchFamily="18" charset="0"/>
              </a:rPr>
              <a:t> Пух</a:t>
            </a:r>
            <a:endParaRPr lang="ru-RU" sz="54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026" name="Picture 2" descr="C:\Documents and Settings\Admin\Рабочий стол\27 февраля\пух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00174"/>
            <a:ext cx="5500726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Georgia" pitchFamily="18" charset="0"/>
              </a:rPr>
              <a:t>Поляна </a:t>
            </a:r>
            <a:r>
              <a:rPr lang="ru-RU" b="1" dirty="0" err="1" smtClean="0">
                <a:latin typeface="Georgia" pitchFamily="18" charset="0"/>
              </a:rPr>
              <a:t>Чистоговорок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400" dirty="0" smtClean="0">
                <a:latin typeface="Georgia" pitchFamily="18" charset="0"/>
              </a:rPr>
              <a:t>С.-с.-с.: </a:t>
            </a:r>
            <a:r>
              <a:rPr lang="ru-RU" sz="4400" dirty="0">
                <a:latin typeface="Georgia" pitchFamily="18" charset="0"/>
              </a:rPr>
              <a:t>на столе ос</a:t>
            </a:r>
            <a:r>
              <a:rPr lang="ru-RU" sz="4400" b="1" dirty="0">
                <a:latin typeface="Georgia" pitchFamily="18" charset="0"/>
              </a:rPr>
              <a:t>а</a:t>
            </a:r>
            <a:r>
              <a:rPr lang="ru-RU" sz="4400" dirty="0">
                <a:latin typeface="Georgia" pitchFamily="18" charset="0"/>
              </a:rPr>
              <a:t> </a:t>
            </a:r>
            <a:r>
              <a:rPr lang="ru-RU" sz="4400" dirty="0" smtClean="0">
                <a:latin typeface="Georgia" pitchFamily="18" charset="0"/>
              </a:rPr>
              <a:t/>
            </a:r>
            <a:br>
              <a:rPr lang="ru-RU" sz="4400" dirty="0" smtClean="0">
                <a:latin typeface="Georgia" pitchFamily="18" charset="0"/>
              </a:rPr>
            </a:br>
            <a:r>
              <a:rPr lang="ru-RU" sz="4400" dirty="0" smtClean="0">
                <a:latin typeface="Georgia" pitchFamily="18" charset="0"/>
              </a:rPr>
              <a:t>С.-с.-с.: </a:t>
            </a:r>
            <a:r>
              <a:rPr lang="ru-RU" sz="4400" dirty="0">
                <a:latin typeface="Georgia" pitchFamily="18" charset="0"/>
              </a:rPr>
              <a:t>боимся мы ос</a:t>
            </a:r>
            <a:r>
              <a:rPr lang="ru-RU" sz="4400" b="1" dirty="0">
                <a:latin typeface="Georgia" pitchFamily="18" charset="0"/>
              </a:rPr>
              <a:t>у </a:t>
            </a:r>
            <a:r>
              <a:rPr lang="ru-RU" sz="4400" dirty="0" smtClean="0">
                <a:latin typeface="Georgia" pitchFamily="18" charset="0"/>
              </a:rPr>
              <a:t/>
            </a:r>
            <a:br>
              <a:rPr lang="ru-RU" sz="4400" dirty="0" smtClean="0">
                <a:latin typeface="Georgia" pitchFamily="18" charset="0"/>
              </a:rPr>
            </a:br>
            <a:r>
              <a:rPr lang="ru-RU" sz="4400" dirty="0" smtClean="0">
                <a:latin typeface="Georgia" pitchFamily="18" charset="0"/>
              </a:rPr>
              <a:t>С.-с.-с.: </a:t>
            </a:r>
            <a:r>
              <a:rPr lang="ru-RU" sz="4400" dirty="0">
                <a:latin typeface="Georgia" pitchFamily="18" charset="0"/>
              </a:rPr>
              <a:t>жало у ос</a:t>
            </a:r>
            <a:r>
              <a:rPr lang="ru-RU" sz="4400" b="1" dirty="0">
                <a:latin typeface="Georgia" pitchFamily="18" charset="0"/>
              </a:rPr>
              <a:t>ы</a:t>
            </a:r>
            <a:r>
              <a:rPr lang="ru-RU" sz="4400" dirty="0">
                <a:latin typeface="Georgia" pitchFamily="18" charset="0"/>
              </a:rPr>
              <a:t> </a:t>
            </a:r>
            <a:r>
              <a:rPr lang="ru-RU" sz="4400" dirty="0" smtClean="0">
                <a:latin typeface="Georgia" pitchFamily="18" charset="0"/>
              </a:rPr>
              <a:t/>
            </a:r>
            <a:br>
              <a:rPr lang="ru-RU" sz="4400" dirty="0" smtClean="0">
                <a:latin typeface="Georgia" pitchFamily="18" charset="0"/>
              </a:rPr>
            </a:br>
            <a:r>
              <a:rPr lang="ru-RU" sz="4400" dirty="0" smtClean="0">
                <a:latin typeface="Georgia" pitchFamily="18" charset="0"/>
              </a:rPr>
              <a:t>С.-с.-с.: </a:t>
            </a:r>
            <a:r>
              <a:rPr lang="ru-RU" sz="4400" dirty="0">
                <a:latin typeface="Georgia" pitchFamily="18" charset="0"/>
              </a:rPr>
              <a:t>кисель дадим </a:t>
            </a:r>
            <a:r>
              <a:rPr lang="ru-RU" sz="4400" dirty="0" smtClean="0">
                <a:latin typeface="Georgia" pitchFamily="18" charset="0"/>
              </a:rPr>
              <a:t>ос</a:t>
            </a:r>
            <a:r>
              <a:rPr lang="ru-RU" sz="4400" b="1" dirty="0" smtClean="0">
                <a:latin typeface="Georgia" pitchFamily="18" charset="0"/>
              </a:rPr>
              <a:t>е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1026" name="Picture 2" descr="C:\Documents and Settings\Admin\Рабочий стол\27 февраля\vinn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4071942"/>
            <a:ext cx="3643338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Georgia" pitchFamily="18" charset="0"/>
              </a:rPr>
              <a:t>Поляна </a:t>
            </a:r>
            <a:r>
              <a:rPr lang="ru-RU" b="1" dirty="0" err="1" smtClean="0">
                <a:latin typeface="Georgia" pitchFamily="18" charset="0"/>
              </a:rPr>
              <a:t>Чистоговорок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643998" cy="5500702"/>
          </a:xfrm>
        </p:spPr>
        <p:txBody>
          <a:bodyPr/>
          <a:lstStyle/>
          <a:p>
            <a:r>
              <a:rPr lang="ru-RU" sz="4800" dirty="0" err="1" smtClean="0">
                <a:latin typeface="Georgia" pitchFamily="18" charset="0"/>
              </a:rPr>
              <a:t>С</a:t>
            </a:r>
            <a:r>
              <a:rPr lang="ru-RU" sz="4800" dirty="0" err="1" smtClean="0">
                <a:solidFill>
                  <a:srgbClr val="FF0000"/>
                </a:solidFill>
                <a:latin typeface="Georgia" pitchFamily="18" charset="0"/>
              </a:rPr>
              <a:t>А</a:t>
            </a:r>
            <a:r>
              <a:rPr lang="ru-RU" sz="4800" dirty="0" err="1" smtClean="0">
                <a:latin typeface="Georgia" pitchFamily="18" charset="0"/>
              </a:rPr>
              <a:t>-с</a:t>
            </a:r>
            <a:r>
              <a:rPr lang="ru-RU" sz="4800" dirty="0" err="1" smtClean="0">
                <a:solidFill>
                  <a:srgbClr val="FF0000"/>
                </a:solidFill>
                <a:latin typeface="Georgia" pitchFamily="18" charset="0"/>
              </a:rPr>
              <a:t>А</a:t>
            </a:r>
            <a:r>
              <a:rPr lang="ru-RU" sz="4800" dirty="0" err="1" smtClean="0">
                <a:latin typeface="Georgia" pitchFamily="18" charset="0"/>
              </a:rPr>
              <a:t>-с</a:t>
            </a:r>
            <a:r>
              <a:rPr lang="ru-RU" sz="4800" dirty="0" err="1" smtClean="0">
                <a:solidFill>
                  <a:srgbClr val="FF0000"/>
                </a:solidFill>
                <a:latin typeface="Georgia" pitchFamily="18" charset="0"/>
              </a:rPr>
              <a:t>А</a:t>
            </a:r>
            <a:r>
              <a:rPr lang="ru-RU" sz="4800" dirty="0" smtClean="0">
                <a:latin typeface="Georgia" pitchFamily="18" charset="0"/>
              </a:rPr>
              <a:t> на столе ос</a:t>
            </a:r>
            <a:r>
              <a:rPr lang="ru-RU" sz="4800" b="1" dirty="0" smtClean="0">
                <a:latin typeface="Georgia" pitchFamily="18" charset="0"/>
              </a:rPr>
              <a:t>а</a:t>
            </a:r>
            <a:r>
              <a:rPr lang="ru-RU" sz="4800" dirty="0" smtClean="0">
                <a:latin typeface="Georgia" pitchFamily="18" charset="0"/>
              </a:rPr>
              <a:t> </a:t>
            </a:r>
            <a:br>
              <a:rPr lang="ru-RU" sz="4800" dirty="0" smtClean="0">
                <a:latin typeface="Georgia" pitchFamily="18" charset="0"/>
              </a:rPr>
            </a:br>
            <a:r>
              <a:rPr lang="ru-RU" sz="4800" dirty="0" err="1" smtClean="0">
                <a:latin typeface="Georgia" pitchFamily="18" charset="0"/>
              </a:rPr>
              <a:t>С</a:t>
            </a:r>
            <a:r>
              <a:rPr lang="ru-RU" sz="4800" dirty="0" err="1" smtClean="0">
                <a:solidFill>
                  <a:srgbClr val="FF0000"/>
                </a:solidFill>
                <a:latin typeface="Georgia" pitchFamily="18" charset="0"/>
              </a:rPr>
              <a:t>У</a:t>
            </a:r>
            <a:r>
              <a:rPr lang="ru-RU" sz="4800" dirty="0" err="1" smtClean="0">
                <a:latin typeface="Georgia" pitchFamily="18" charset="0"/>
              </a:rPr>
              <a:t>-с</a:t>
            </a:r>
            <a:r>
              <a:rPr lang="ru-RU" sz="4800" dirty="0" err="1" smtClean="0">
                <a:solidFill>
                  <a:srgbClr val="FF0000"/>
                </a:solidFill>
                <a:latin typeface="Georgia" pitchFamily="18" charset="0"/>
              </a:rPr>
              <a:t>У</a:t>
            </a:r>
            <a:r>
              <a:rPr lang="ru-RU" sz="4800" dirty="0" err="1" smtClean="0">
                <a:latin typeface="Georgia" pitchFamily="18" charset="0"/>
              </a:rPr>
              <a:t>-с</a:t>
            </a:r>
            <a:r>
              <a:rPr lang="ru-RU" sz="4800" dirty="0" err="1" smtClean="0">
                <a:solidFill>
                  <a:srgbClr val="FF0000"/>
                </a:solidFill>
                <a:latin typeface="Georgia" pitchFamily="18" charset="0"/>
              </a:rPr>
              <a:t>У</a:t>
            </a:r>
            <a:r>
              <a:rPr lang="ru-RU" sz="4800" dirty="0" smtClean="0">
                <a:latin typeface="Georgia" pitchFamily="18" charset="0"/>
              </a:rPr>
              <a:t>: боимся мы ос</a:t>
            </a:r>
            <a:r>
              <a:rPr lang="ru-RU" sz="4800" b="1" dirty="0" smtClean="0">
                <a:latin typeface="Georgia" pitchFamily="18" charset="0"/>
              </a:rPr>
              <a:t>у </a:t>
            </a:r>
            <a:r>
              <a:rPr lang="ru-RU" sz="4800" dirty="0" smtClean="0">
                <a:latin typeface="Georgia" pitchFamily="18" charset="0"/>
              </a:rPr>
              <a:t/>
            </a:r>
            <a:br>
              <a:rPr lang="ru-RU" sz="4800" dirty="0" smtClean="0">
                <a:latin typeface="Georgia" pitchFamily="18" charset="0"/>
              </a:rPr>
            </a:br>
            <a:r>
              <a:rPr lang="ru-RU" sz="4800" dirty="0" err="1" smtClean="0">
                <a:latin typeface="Georgia" pitchFamily="18" charset="0"/>
              </a:rPr>
              <a:t>С</a:t>
            </a:r>
            <a:r>
              <a:rPr lang="ru-RU" sz="4800" dirty="0" err="1" smtClean="0">
                <a:solidFill>
                  <a:srgbClr val="FF0000"/>
                </a:solidFill>
                <a:latin typeface="Georgia" pitchFamily="18" charset="0"/>
              </a:rPr>
              <a:t>Ы</a:t>
            </a:r>
            <a:r>
              <a:rPr lang="ru-RU" sz="4800" dirty="0" err="1" smtClean="0">
                <a:latin typeface="Georgia" pitchFamily="18" charset="0"/>
              </a:rPr>
              <a:t>-с</a:t>
            </a:r>
            <a:r>
              <a:rPr lang="ru-RU" sz="4800" dirty="0" err="1" smtClean="0">
                <a:solidFill>
                  <a:srgbClr val="FF0000"/>
                </a:solidFill>
                <a:latin typeface="Georgia" pitchFamily="18" charset="0"/>
              </a:rPr>
              <a:t>Ы</a:t>
            </a:r>
            <a:r>
              <a:rPr lang="ru-RU" sz="4800" dirty="0" err="1" smtClean="0">
                <a:latin typeface="Georgia" pitchFamily="18" charset="0"/>
              </a:rPr>
              <a:t>-с</a:t>
            </a:r>
            <a:r>
              <a:rPr lang="ru-RU" sz="4800" dirty="0" err="1">
                <a:solidFill>
                  <a:srgbClr val="FF0000"/>
                </a:solidFill>
                <a:latin typeface="Georgia" pitchFamily="18" charset="0"/>
              </a:rPr>
              <a:t>Ы</a:t>
            </a:r>
            <a:r>
              <a:rPr lang="ru-RU" sz="4800" dirty="0" smtClean="0">
                <a:latin typeface="Georgia" pitchFamily="18" charset="0"/>
              </a:rPr>
              <a:t>: жало у ос</a:t>
            </a:r>
            <a:r>
              <a:rPr lang="ru-RU" sz="4800" b="1" dirty="0" smtClean="0">
                <a:latin typeface="Georgia" pitchFamily="18" charset="0"/>
              </a:rPr>
              <a:t>ы</a:t>
            </a:r>
            <a:r>
              <a:rPr lang="ru-RU" sz="4800" dirty="0" smtClean="0">
                <a:latin typeface="Georgia" pitchFamily="18" charset="0"/>
              </a:rPr>
              <a:t> </a:t>
            </a:r>
            <a:br>
              <a:rPr lang="ru-RU" sz="4800" dirty="0" smtClean="0">
                <a:latin typeface="Georgia" pitchFamily="18" charset="0"/>
              </a:rPr>
            </a:br>
            <a:r>
              <a:rPr lang="ru-RU" sz="4800" dirty="0" err="1" smtClean="0">
                <a:latin typeface="Georgia" pitchFamily="18" charset="0"/>
              </a:rPr>
              <a:t>С</a:t>
            </a:r>
            <a:r>
              <a:rPr lang="ru-RU" sz="4800" dirty="0" err="1" smtClean="0">
                <a:solidFill>
                  <a:srgbClr val="FF0000"/>
                </a:solidFill>
                <a:latin typeface="Georgia" pitchFamily="18" charset="0"/>
              </a:rPr>
              <a:t>Е</a:t>
            </a:r>
            <a:r>
              <a:rPr lang="ru-RU" sz="4800" dirty="0" err="1" smtClean="0">
                <a:latin typeface="Georgia" pitchFamily="18" charset="0"/>
              </a:rPr>
              <a:t>-с</a:t>
            </a:r>
            <a:r>
              <a:rPr lang="ru-RU" sz="4800" dirty="0" err="1" smtClean="0">
                <a:solidFill>
                  <a:srgbClr val="FF0000"/>
                </a:solidFill>
                <a:latin typeface="Georgia" pitchFamily="18" charset="0"/>
              </a:rPr>
              <a:t>Е</a:t>
            </a:r>
            <a:r>
              <a:rPr lang="ru-RU" sz="4800" dirty="0" err="1" smtClean="0">
                <a:latin typeface="Georgia" pitchFamily="18" charset="0"/>
              </a:rPr>
              <a:t>-с</a:t>
            </a:r>
            <a:r>
              <a:rPr lang="ru-RU" sz="4800" dirty="0" err="1">
                <a:solidFill>
                  <a:srgbClr val="FF0000"/>
                </a:solidFill>
                <a:latin typeface="Georgia" pitchFamily="18" charset="0"/>
              </a:rPr>
              <a:t>Е</a:t>
            </a:r>
            <a:r>
              <a:rPr lang="ru-RU" sz="4800" dirty="0" smtClean="0">
                <a:latin typeface="Georgia" pitchFamily="18" charset="0"/>
              </a:rPr>
              <a:t>: кисель дадим ос</a:t>
            </a:r>
            <a:r>
              <a:rPr lang="ru-RU" sz="4800" b="1" dirty="0" smtClean="0">
                <a:latin typeface="Georgia" pitchFamily="18" charset="0"/>
              </a:rPr>
              <a:t>е</a:t>
            </a:r>
          </a:p>
          <a:p>
            <a:endParaRPr lang="ru-RU" dirty="0"/>
          </a:p>
        </p:txBody>
      </p:sp>
      <p:pic>
        <p:nvPicPr>
          <p:cNvPr id="4" name="Picture 2" descr="C:\Documents and Settings\Admin\Рабочий стол\27 февраля\vinn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357670"/>
            <a:ext cx="3643338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285728"/>
            <a:ext cx="821537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Times New Roman" pitchFamily="18" charset="0"/>
              </a:rPr>
              <a:t>Пригорок чистописания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71875" y="1428750"/>
            <a:ext cx="712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1.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4289425" y="1423988"/>
            <a:ext cx="4568825" cy="576262"/>
          </a:xfrm>
          <a:custGeom>
            <a:avLst/>
            <a:gdLst>
              <a:gd name="connsiteX0" fmla="*/ 0 w 4550229"/>
              <a:gd name="connsiteY0" fmla="*/ 546099 h 546099"/>
              <a:gd name="connsiteX1" fmla="*/ 566058 w 4550229"/>
              <a:gd name="connsiteY1" fmla="*/ 12699 h 546099"/>
              <a:gd name="connsiteX2" fmla="*/ 1153886 w 4550229"/>
              <a:gd name="connsiteY2" fmla="*/ 524328 h 546099"/>
              <a:gd name="connsiteX3" fmla="*/ 1709058 w 4550229"/>
              <a:gd name="connsiteY3" fmla="*/ 1814 h 546099"/>
              <a:gd name="connsiteX4" fmla="*/ 2286000 w 4550229"/>
              <a:gd name="connsiteY4" fmla="*/ 535214 h 546099"/>
              <a:gd name="connsiteX5" fmla="*/ 2862943 w 4550229"/>
              <a:gd name="connsiteY5" fmla="*/ 12699 h 546099"/>
              <a:gd name="connsiteX6" fmla="*/ 3429000 w 4550229"/>
              <a:gd name="connsiteY6" fmla="*/ 535214 h 546099"/>
              <a:gd name="connsiteX7" fmla="*/ 3984172 w 4550229"/>
              <a:gd name="connsiteY7" fmla="*/ 23585 h 546099"/>
              <a:gd name="connsiteX8" fmla="*/ 4550229 w 4550229"/>
              <a:gd name="connsiteY8" fmla="*/ 513442 h 546099"/>
              <a:gd name="connsiteX9" fmla="*/ 4550229 w 4550229"/>
              <a:gd name="connsiteY9" fmla="*/ 513442 h 546099"/>
              <a:gd name="connsiteX10" fmla="*/ 4550229 w 4550229"/>
              <a:gd name="connsiteY10" fmla="*/ 513442 h 546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50229" h="546099">
                <a:moveTo>
                  <a:pt x="0" y="546099"/>
                </a:moveTo>
                <a:cubicBezTo>
                  <a:pt x="186872" y="281213"/>
                  <a:pt x="373744" y="16327"/>
                  <a:pt x="566058" y="12699"/>
                </a:cubicBezTo>
                <a:cubicBezTo>
                  <a:pt x="758372" y="9071"/>
                  <a:pt x="963386" y="526142"/>
                  <a:pt x="1153886" y="524328"/>
                </a:cubicBezTo>
                <a:cubicBezTo>
                  <a:pt x="1344386" y="522514"/>
                  <a:pt x="1520372" y="0"/>
                  <a:pt x="1709058" y="1814"/>
                </a:cubicBezTo>
                <a:cubicBezTo>
                  <a:pt x="1897744" y="3628"/>
                  <a:pt x="2093686" y="533400"/>
                  <a:pt x="2286000" y="535214"/>
                </a:cubicBezTo>
                <a:cubicBezTo>
                  <a:pt x="2478314" y="537028"/>
                  <a:pt x="2672443" y="12699"/>
                  <a:pt x="2862943" y="12699"/>
                </a:cubicBezTo>
                <a:cubicBezTo>
                  <a:pt x="3053443" y="12699"/>
                  <a:pt x="3242129" y="533400"/>
                  <a:pt x="3429000" y="535214"/>
                </a:cubicBezTo>
                <a:cubicBezTo>
                  <a:pt x="3615872" y="537028"/>
                  <a:pt x="3797301" y="27214"/>
                  <a:pt x="3984172" y="23585"/>
                </a:cubicBezTo>
                <a:cubicBezTo>
                  <a:pt x="4171043" y="19956"/>
                  <a:pt x="4550229" y="513442"/>
                  <a:pt x="4550229" y="513442"/>
                </a:cubicBezTo>
                <a:lnTo>
                  <a:pt x="4550229" y="513442"/>
                </a:lnTo>
                <a:lnTo>
                  <a:pt x="4550229" y="513442"/>
                </a:lnTo>
              </a:path>
            </a:pathLst>
          </a:cu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71875" y="2857500"/>
            <a:ext cx="712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2.</a:t>
            </a:r>
          </a:p>
        </p:txBody>
      </p:sp>
      <p:sp>
        <p:nvSpPr>
          <p:cNvPr id="13" name="Полилиния 12"/>
          <p:cNvSpPr/>
          <p:nvPr/>
        </p:nvSpPr>
        <p:spPr>
          <a:xfrm>
            <a:off x="4289425" y="3090863"/>
            <a:ext cx="4572000" cy="277812"/>
          </a:xfrm>
          <a:custGeom>
            <a:avLst/>
            <a:gdLst>
              <a:gd name="connsiteX0" fmla="*/ 0 w 4572000"/>
              <a:gd name="connsiteY0" fmla="*/ 272143 h 277586"/>
              <a:gd name="connsiteX1" fmla="*/ 283029 w 4572000"/>
              <a:gd name="connsiteY1" fmla="*/ 10886 h 277586"/>
              <a:gd name="connsiteX2" fmla="*/ 674915 w 4572000"/>
              <a:gd name="connsiteY2" fmla="*/ 261257 h 277586"/>
              <a:gd name="connsiteX3" fmla="*/ 1143000 w 4572000"/>
              <a:gd name="connsiteY3" fmla="*/ 10886 h 277586"/>
              <a:gd name="connsiteX4" fmla="*/ 1567543 w 4572000"/>
              <a:gd name="connsiteY4" fmla="*/ 272143 h 277586"/>
              <a:gd name="connsiteX5" fmla="*/ 1992086 w 4572000"/>
              <a:gd name="connsiteY5" fmla="*/ 0 h 277586"/>
              <a:gd name="connsiteX6" fmla="*/ 2427515 w 4572000"/>
              <a:gd name="connsiteY6" fmla="*/ 272143 h 277586"/>
              <a:gd name="connsiteX7" fmla="*/ 2862943 w 4572000"/>
              <a:gd name="connsiteY7" fmla="*/ 32657 h 277586"/>
              <a:gd name="connsiteX8" fmla="*/ 3287486 w 4572000"/>
              <a:gd name="connsiteY8" fmla="*/ 272143 h 277586"/>
              <a:gd name="connsiteX9" fmla="*/ 3722915 w 4572000"/>
              <a:gd name="connsiteY9" fmla="*/ 10886 h 277586"/>
              <a:gd name="connsiteX10" fmla="*/ 4158343 w 4572000"/>
              <a:gd name="connsiteY10" fmla="*/ 272143 h 277586"/>
              <a:gd name="connsiteX11" fmla="*/ 4572000 w 4572000"/>
              <a:gd name="connsiteY11" fmla="*/ 0 h 277586"/>
              <a:gd name="connsiteX12" fmla="*/ 4572000 w 4572000"/>
              <a:gd name="connsiteY12" fmla="*/ 0 h 27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72000" h="277586">
                <a:moveTo>
                  <a:pt x="0" y="272143"/>
                </a:moveTo>
                <a:cubicBezTo>
                  <a:pt x="85271" y="142421"/>
                  <a:pt x="170543" y="12700"/>
                  <a:pt x="283029" y="10886"/>
                </a:cubicBezTo>
                <a:cubicBezTo>
                  <a:pt x="395515" y="9072"/>
                  <a:pt x="531587" y="261257"/>
                  <a:pt x="674915" y="261257"/>
                </a:cubicBezTo>
                <a:cubicBezTo>
                  <a:pt x="818243" y="261257"/>
                  <a:pt x="994229" y="9072"/>
                  <a:pt x="1143000" y="10886"/>
                </a:cubicBezTo>
                <a:cubicBezTo>
                  <a:pt x="1291771" y="12700"/>
                  <a:pt x="1426029" y="273957"/>
                  <a:pt x="1567543" y="272143"/>
                </a:cubicBezTo>
                <a:cubicBezTo>
                  <a:pt x="1709057" y="270329"/>
                  <a:pt x="1848757" y="0"/>
                  <a:pt x="1992086" y="0"/>
                </a:cubicBezTo>
                <a:cubicBezTo>
                  <a:pt x="2135415" y="0"/>
                  <a:pt x="2282372" y="266700"/>
                  <a:pt x="2427515" y="272143"/>
                </a:cubicBezTo>
                <a:cubicBezTo>
                  <a:pt x="2572658" y="277586"/>
                  <a:pt x="2719615" y="32657"/>
                  <a:pt x="2862943" y="32657"/>
                </a:cubicBezTo>
                <a:cubicBezTo>
                  <a:pt x="3006271" y="32657"/>
                  <a:pt x="3144157" y="275771"/>
                  <a:pt x="3287486" y="272143"/>
                </a:cubicBezTo>
                <a:cubicBezTo>
                  <a:pt x="3430815" y="268515"/>
                  <a:pt x="3577772" y="10886"/>
                  <a:pt x="3722915" y="10886"/>
                </a:cubicBezTo>
                <a:cubicBezTo>
                  <a:pt x="3868058" y="10886"/>
                  <a:pt x="4016829" y="273957"/>
                  <a:pt x="4158343" y="272143"/>
                </a:cubicBezTo>
                <a:cubicBezTo>
                  <a:pt x="4299857" y="270329"/>
                  <a:pt x="4572000" y="0"/>
                  <a:pt x="4572000" y="0"/>
                </a:cubicBezTo>
                <a:lnTo>
                  <a:pt x="4572000" y="0"/>
                </a:lnTo>
              </a:path>
            </a:pathLst>
          </a:cu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71875" y="4214813"/>
            <a:ext cx="927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3.</a:t>
            </a:r>
          </a:p>
        </p:txBody>
      </p:sp>
      <p:sp>
        <p:nvSpPr>
          <p:cNvPr id="15" name="Полилиния 14"/>
          <p:cNvSpPr/>
          <p:nvPr/>
        </p:nvSpPr>
        <p:spPr>
          <a:xfrm>
            <a:off x="4289425" y="4200525"/>
            <a:ext cx="4549775" cy="546100"/>
          </a:xfrm>
          <a:custGeom>
            <a:avLst/>
            <a:gdLst>
              <a:gd name="connsiteX0" fmla="*/ 0 w 4550229"/>
              <a:gd name="connsiteY0" fmla="*/ 535214 h 546099"/>
              <a:gd name="connsiteX1" fmla="*/ 849086 w 4550229"/>
              <a:gd name="connsiteY1" fmla="*/ 1814 h 546099"/>
              <a:gd name="connsiteX2" fmla="*/ 1861458 w 4550229"/>
              <a:gd name="connsiteY2" fmla="*/ 546099 h 546099"/>
              <a:gd name="connsiteX3" fmla="*/ 2841172 w 4550229"/>
              <a:gd name="connsiteY3" fmla="*/ 1814 h 546099"/>
              <a:gd name="connsiteX4" fmla="*/ 3875315 w 4550229"/>
              <a:gd name="connsiteY4" fmla="*/ 546099 h 546099"/>
              <a:gd name="connsiteX5" fmla="*/ 4550229 w 4550229"/>
              <a:gd name="connsiteY5" fmla="*/ 1814 h 546099"/>
              <a:gd name="connsiteX6" fmla="*/ 4550229 w 4550229"/>
              <a:gd name="connsiteY6" fmla="*/ 1814 h 546099"/>
              <a:gd name="connsiteX7" fmla="*/ 4550229 w 4550229"/>
              <a:gd name="connsiteY7" fmla="*/ 1814 h 546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0229" h="546099">
                <a:moveTo>
                  <a:pt x="0" y="535214"/>
                </a:moveTo>
                <a:cubicBezTo>
                  <a:pt x="269421" y="267607"/>
                  <a:pt x="538843" y="0"/>
                  <a:pt x="849086" y="1814"/>
                </a:cubicBezTo>
                <a:cubicBezTo>
                  <a:pt x="1159329" y="3628"/>
                  <a:pt x="1529444" y="546099"/>
                  <a:pt x="1861458" y="546099"/>
                </a:cubicBezTo>
                <a:cubicBezTo>
                  <a:pt x="2193472" y="546099"/>
                  <a:pt x="2505529" y="1814"/>
                  <a:pt x="2841172" y="1814"/>
                </a:cubicBezTo>
                <a:cubicBezTo>
                  <a:pt x="3176815" y="1814"/>
                  <a:pt x="3590472" y="546099"/>
                  <a:pt x="3875315" y="546099"/>
                </a:cubicBezTo>
                <a:cubicBezTo>
                  <a:pt x="4160158" y="546099"/>
                  <a:pt x="4550229" y="1814"/>
                  <a:pt x="4550229" y="1814"/>
                </a:cubicBezTo>
                <a:lnTo>
                  <a:pt x="4550229" y="1814"/>
                </a:lnTo>
                <a:lnTo>
                  <a:pt x="4550229" y="1814"/>
                </a:lnTo>
              </a:path>
            </a:pathLst>
          </a:cu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" name="~PP3770.WAV">
            <a:hlinkClick r:id="" action="ppaction://media"/>
          </p:cNvPr>
          <p:cNvPicPr>
            <a:picLocks noRot="1" noChangeAspect="1"/>
          </p:cNvPicPr>
          <p:nvPr>
            <a:wavAudioFile r:embed="rId1" name="~PP3770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C:\Documents and Settings\Admin\Рабочий стол\27 февраля\0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000240"/>
            <a:ext cx="2857520" cy="3401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5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0" grpId="0" animBg="1"/>
      <p:bldP spid="11" grpId="0"/>
      <p:bldP spid="13" grpId="0" animBg="1"/>
      <p:bldP spid="14" grpId="0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6600" dirty="0" smtClean="0">
                <a:solidFill>
                  <a:srgbClr val="FF0000"/>
                </a:solidFill>
                <a:latin typeface="+mn-lt"/>
              </a:rPr>
              <a:t>Веселая роща</a:t>
            </a:r>
            <a:endParaRPr lang="ru-RU" sz="66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074" name="Picture 2" descr="C:\Documents and Settings\Admin\Рабочий стол\27 февраля\pcheli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32" y="186995"/>
            <a:ext cx="2571768" cy="2714644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27 февраля\70301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357298"/>
            <a:ext cx="6643734" cy="5214974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Рабочий стол\27 февраля\70136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3714752"/>
            <a:ext cx="2357422" cy="25193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>
                <a:solidFill>
                  <a:srgbClr val="FF0000"/>
                </a:solidFill>
                <a:latin typeface="+mn-lt"/>
              </a:rPr>
              <a:t>До скорой встречи</a:t>
            </a:r>
            <a:r>
              <a:rPr lang="ru-RU" dirty="0" smtClean="0">
                <a:solidFill>
                  <a:srgbClr val="FF0000"/>
                </a:solidFill>
              </a:rPr>
              <a:t>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Documents and Settings\Admin\Рабочий стол\27 февраля\8bWtxITjQg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8143932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</TotalTime>
  <Words>41</Words>
  <Application>Microsoft Office PowerPoint</Application>
  <PresentationFormat>Экран (4:3)</PresentationFormat>
  <Paragraphs>13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Bookman Old Style</vt:lpstr>
      <vt:lpstr>Constantia</vt:lpstr>
      <vt:lpstr>Georgia</vt:lpstr>
      <vt:lpstr>Times New Roman</vt:lpstr>
      <vt:lpstr>Тема Office</vt:lpstr>
      <vt:lpstr>Презентация PowerPoint</vt:lpstr>
      <vt:lpstr>Утром солнышко взошло Светит лучиком в окно</vt:lpstr>
      <vt:lpstr>Винни Пух</vt:lpstr>
      <vt:lpstr>Поляна Чистоговорок</vt:lpstr>
      <vt:lpstr>Поляна Чистоговорок</vt:lpstr>
      <vt:lpstr>Презентация PowerPoint</vt:lpstr>
      <vt:lpstr>Веселая роща</vt:lpstr>
      <vt:lpstr>До скорой встречи!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Винни Пух</dc:title>
  <dc:creator>Admin</dc:creator>
  <cp:lastModifiedBy>днс</cp:lastModifiedBy>
  <cp:revision>28</cp:revision>
  <dcterms:created xsi:type="dcterms:W3CDTF">2016-02-25T16:01:15Z</dcterms:created>
  <dcterms:modified xsi:type="dcterms:W3CDTF">2018-08-22T15:27:23Z</dcterms:modified>
</cp:coreProperties>
</file>