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0" r:id="rId6"/>
    <p:sldId id="264" r:id="rId7"/>
    <p:sldId id="263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73" d="100"/>
          <a:sy n="73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110410" cy="357301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Практикум по совершенствованию двигательных умении и навыков. </a:t>
            </a:r>
            <a:br>
              <a:rPr lang="ru-RU" b="0" dirty="0" smtClean="0"/>
            </a:br>
            <a:r>
              <a:rPr lang="ru-RU" b="0" dirty="0" smtClean="0"/>
              <a:t>Тема краткосрочный проект«прыжки в длину с места»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5144616" cy="1368152"/>
          </a:xfrm>
        </p:spPr>
        <p:txBody>
          <a:bodyPr/>
          <a:lstStyle/>
          <a:p>
            <a:pPr algn="l"/>
            <a:r>
              <a:rPr lang="ru-RU" dirty="0" smtClean="0"/>
              <a:t>Выполнила: студентка </a:t>
            </a:r>
            <a:r>
              <a:rPr lang="ru-RU" dirty="0" smtClean="0"/>
              <a:t>4 </a:t>
            </a:r>
            <a:r>
              <a:rPr lang="ru-RU" dirty="0" smtClean="0"/>
              <a:t>курса</a:t>
            </a:r>
          </a:p>
          <a:p>
            <a:pPr algn="l"/>
            <a:r>
              <a:rPr lang="ru-RU" dirty="0" smtClean="0"/>
              <a:t>Крылова Вероника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0a2dd2012aa89913cdcaddfc02443f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37112"/>
            <a:ext cx="3600400" cy="24208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454" y="188640"/>
            <a:ext cx="865754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566124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Спасибо за внимание!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0"/>
            <a:ext cx="7272808" cy="1210146"/>
          </a:xfrm>
        </p:spPr>
        <p:txBody>
          <a:bodyPr>
            <a:noAutofit/>
          </a:bodyPr>
          <a:lstStyle/>
          <a:p>
            <a:r>
              <a:rPr lang="ru-RU" sz="5400" dirty="0" smtClean="0"/>
              <a:t>«+» прыжков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91680" y="1124744"/>
            <a:ext cx="7005464" cy="36290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способствуют укреплению костно-мышечной системы; вырабатывается способность координировать движения и сохранять равновесие, формируют ловкость, быстроту, силу и волю к победе; недорогое снаряжение;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способствуют развитию выносливости и точности движений; 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динамическая работа ног при прыжках оказывает укрепляющее воздействие на формирование детской стопы, помогает предупредить развитие плоскостопия;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менее травмоопасный вид спорта.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581128"/>
            <a:ext cx="5561997" cy="2122341"/>
          </a:xfrm>
          <a:prstGeom prst="rect">
            <a:avLst/>
          </a:prstGeom>
        </p:spPr>
      </p:pic>
      <p:pic>
        <p:nvPicPr>
          <p:cNvPr id="11" name="Рисунок 10" descr="74cb7c0440b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2476500" cy="34671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Прыжок - один из видов основных движений – относится к ациклическим, скоростно-силовым упражнениям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276872"/>
            <a:ext cx="8686800" cy="2736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каждом прыжке различают четыре фазы движения: </a:t>
            </a:r>
          </a:p>
          <a:p>
            <a:pPr>
              <a:buNone/>
            </a:pPr>
            <a:r>
              <a:rPr lang="ru-RU" dirty="0" smtClean="0"/>
              <a:t>1) подготовительную, </a:t>
            </a:r>
          </a:p>
          <a:p>
            <a:pPr>
              <a:buNone/>
            </a:pPr>
            <a:r>
              <a:rPr lang="ru-RU" dirty="0" smtClean="0"/>
              <a:t>2) отталкивание, </a:t>
            </a:r>
          </a:p>
          <a:p>
            <a:pPr>
              <a:buNone/>
            </a:pPr>
            <a:r>
              <a:rPr lang="ru-RU" dirty="0" smtClean="0"/>
              <a:t>3) полет. </a:t>
            </a:r>
          </a:p>
          <a:p>
            <a:pPr>
              <a:buNone/>
            </a:pPr>
            <a:r>
              <a:rPr lang="ru-RU" dirty="0" smtClean="0"/>
              <a:t>4)приземление.</a:t>
            </a:r>
            <a:endParaRPr lang="ru-RU" dirty="0"/>
          </a:p>
        </p:txBody>
      </p:sp>
      <p:pic>
        <p:nvPicPr>
          <p:cNvPr id="8" name="Рисунок 7" descr="2903865-89402985e594749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284984"/>
            <a:ext cx="4286250" cy="26574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Detsa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32350015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3960440" cy="2970330"/>
          </a:xfrm>
          <a:prstGeom prst="rect">
            <a:avLst/>
          </a:prstGeom>
        </p:spPr>
      </p:pic>
      <p:pic>
        <p:nvPicPr>
          <p:cNvPr id="18" name="Рисунок 17" descr="20120922171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122966"/>
            <a:ext cx="4980046" cy="373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etsad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2880320" cy="2419468"/>
          </a:xfrm>
          <a:prstGeom prst="rect">
            <a:avLst/>
          </a:prstGeom>
        </p:spPr>
      </p:pic>
      <p:pic>
        <p:nvPicPr>
          <p:cNvPr id="16" name="Рисунок 15" descr="566861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3140968"/>
            <a:ext cx="4896544" cy="3672408"/>
          </a:xfrm>
          <a:prstGeom prst="rect">
            <a:avLst/>
          </a:prstGeom>
        </p:spPr>
      </p:pic>
      <p:pic>
        <p:nvPicPr>
          <p:cNvPr id="15" name="Рисунок 14" descr="16143649.808758.19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620688"/>
            <a:ext cx="60486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53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6984776" cy="482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состоит из трех частей: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772816"/>
            <a:ext cx="5482952" cy="26208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Вводной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Основной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Заключительной</a:t>
            </a:r>
            <a:endParaRPr lang="ru-RU" dirty="0"/>
          </a:p>
        </p:txBody>
      </p:sp>
      <p:pic>
        <p:nvPicPr>
          <p:cNvPr id="4" name="Рисунок 3" descr="novogodnyaya-akciya-dobryy-postupok-2012_Детк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05064"/>
            <a:ext cx="8676456" cy="2504002"/>
          </a:xfrm>
          <a:prstGeom prst="rect">
            <a:avLst/>
          </a:prstGeom>
        </p:spPr>
      </p:pic>
      <p:pic>
        <p:nvPicPr>
          <p:cNvPr id="5" name="Рисунок 4" descr="dc3c323d67dfffa9dbff78e04f048aa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67269">
            <a:off x="684689" y="1269880"/>
            <a:ext cx="2499487" cy="249948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Вводная часть</a:t>
            </a:r>
            <a:endParaRPr lang="ru-RU" dirty="0"/>
          </a:p>
        </p:txBody>
      </p:sp>
      <p:pic>
        <p:nvPicPr>
          <p:cNvPr id="4" name="Рисунок 3" descr="86541006_0281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1440"/>
            <a:ext cx="2083500" cy="2952328"/>
          </a:xfrm>
          <a:prstGeom prst="rect">
            <a:avLst/>
          </a:prstGeom>
        </p:spPr>
      </p:pic>
      <p:pic>
        <p:nvPicPr>
          <p:cNvPr id="5" name="Рисунок 4" descr="2оол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88840"/>
            <a:ext cx="3240360" cy="243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1fb83345e8bae2438dd7968646d589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70080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9e02f76777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700808"/>
            <a:ext cx="601666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967369-86ac1c17601dc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7"/>
            <a:ext cx="2643758" cy="3525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6202601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7" y="1700808"/>
            <a:ext cx="342468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pic>
        <p:nvPicPr>
          <p:cNvPr id="4" name="Рисунок 3" descr="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810000" cy="243840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024624" cy="2270739"/>
          </a:xfrm>
          <a:prstGeom prst="rect">
            <a:avLst/>
          </a:prstGeom>
        </p:spPr>
      </p:pic>
      <p:pic>
        <p:nvPicPr>
          <p:cNvPr id="6" name="Рисунок 5" descr="a25157c49e1d967a2a4d24119fea2193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3816424" cy="2862318"/>
          </a:xfrm>
          <a:prstGeom prst="rect">
            <a:avLst/>
          </a:prstGeom>
        </p:spPr>
      </p:pic>
      <p:pic>
        <p:nvPicPr>
          <p:cNvPr id="8" name="Рисунок 7" descr="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717032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Заключительная часть</a:t>
            </a:r>
            <a:endParaRPr lang="ru-RU" dirty="0"/>
          </a:p>
        </p:txBody>
      </p:sp>
      <p:pic>
        <p:nvPicPr>
          <p:cNvPr id="4" name="Рисунок 3" descr="994438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5256584" cy="3502199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80928"/>
            <a:ext cx="2842419" cy="377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Образовательные:</a:t>
            </a:r>
          </a:p>
          <a:p>
            <a:pPr marL="651510" lvl="0" indent="-514350">
              <a:buFont typeface="Wingdings" pitchFamily="2" charset="2"/>
              <a:buChar char="v"/>
            </a:pPr>
            <a:r>
              <a:rPr lang="ru-RU" dirty="0" smtClean="0"/>
              <a:t>Обучить технике прыжка в длину с места по частям (фазам).</a:t>
            </a:r>
          </a:p>
          <a:p>
            <a:pPr>
              <a:buNone/>
            </a:pPr>
            <a:r>
              <a:rPr lang="ru-RU" dirty="0" smtClean="0"/>
              <a:t>2. Оздоровительные: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Развитие прыгучести, координационных способностей.</a:t>
            </a:r>
          </a:p>
          <a:p>
            <a:pPr>
              <a:buNone/>
            </a:pPr>
            <a:r>
              <a:rPr lang="ru-RU" dirty="0" smtClean="0"/>
              <a:t>3. Воспитательные: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Воспитание трудолюбия, усидчивости.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xclamation-mark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1185540" cy="1443433"/>
          </a:xfrm>
          <a:prstGeom prst="rect">
            <a:avLst/>
          </a:prstGeom>
        </p:spPr>
      </p:pic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0648"/>
            <a:ext cx="2304256" cy="172819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144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Практикум по совершенствованию двигательных умении и навыков.  Тема краткосрочный проект«прыжки в длину с места» </vt:lpstr>
      <vt:lpstr>«+» прыжков</vt:lpstr>
      <vt:lpstr>Прыжок - один из видов основных движений – относится к ациклическим, скоростно-силовым упражнениям. </vt:lpstr>
      <vt:lpstr>Слайд 4</vt:lpstr>
      <vt:lpstr>Занятие состоит из трех частей:  </vt:lpstr>
      <vt:lpstr>Вводная часть</vt:lpstr>
      <vt:lpstr>Основная часть</vt:lpstr>
      <vt:lpstr>Заключительная часть</vt:lpstr>
      <vt:lpstr>Задачи: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Анис Салимов</dc:creator>
  <cp:lastModifiedBy>Анис Салимов</cp:lastModifiedBy>
  <cp:revision>12</cp:revision>
  <dcterms:created xsi:type="dcterms:W3CDTF">2015-01-14T08:19:28Z</dcterms:created>
  <dcterms:modified xsi:type="dcterms:W3CDTF">2015-02-03T07:20:20Z</dcterms:modified>
</cp:coreProperties>
</file>