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C1F75-F7E0-46F5-942E-BFAF9B948A5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15835D-1548-496D-8C1F-5D14642CFE51}">
      <dgm:prSet phldrT="[Текст]"/>
      <dgm:spPr/>
      <dgm:t>
        <a:bodyPr/>
        <a:lstStyle/>
        <a:p>
          <a:r>
            <a:rPr lang="ru-RU" dirty="0" smtClean="0"/>
            <a:t>Стимулирует ЦНС</a:t>
          </a:r>
          <a:endParaRPr lang="ru-RU" dirty="0"/>
        </a:p>
      </dgm:t>
    </dgm:pt>
    <dgm:pt modelId="{9898799A-27E3-4A0F-A7E7-424292087DD0}" type="parTrans" cxnId="{996CA326-E62E-4265-B485-0364CABF3505}">
      <dgm:prSet/>
      <dgm:spPr/>
      <dgm:t>
        <a:bodyPr/>
        <a:lstStyle/>
        <a:p>
          <a:endParaRPr lang="ru-RU"/>
        </a:p>
      </dgm:t>
    </dgm:pt>
    <dgm:pt modelId="{6538B338-309A-40B4-A887-49286BF0446B}" type="sibTrans" cxnId="{996CA326-E62E-4265-B485-0364CABF3505}">
      <dgm:prSet/>
      <dgm:spPr/>
      <dgm:t>
        <a:bodyPr/>
        <a:lstStyle/>
        <a:p>
          <a:endParaRPr lang="ru-RU"/>
        </a:p>
      </dgm:t>
    </dgm:pt>
    <dgm:pt modelId="{F3E0CA7A-48C5-40AE-9D1D-50BB5D4B8C0D}">
      <dgm:prSet phldrT="[Текст]"/>
      <dgm:spPr/>
      <dgm:t>
        <a:bodyPr/>
        <a:lstStyle/>
        <a:p>
          <a:r>
            <a:rPr lang="ru-RU" dirty="0" smtClean="0"/>
            <a:t>Создает радостное настроение</a:t>
          </a:r>
          <a:endParaRPr lang="ru-RU" dirty="0"/>
        </a:p>
      </dgm:t>
    </dgm:pt>
    <dgm:pt modelId="{9D362EC0-AB29-4C8A-AC21-8A565E786E25}" type="parTrans" cxnId="{B60FFC6E-4FA1-4371-8A91-DF9B0795A6C8}">
      <dgm:prSet/>
      <dgm:spPr/>
      <dgm:t>
        <a:bodyPr/>
        <a:lstStyle/>
        <a:p>
          <a:endParaRPr lang="ru-RU"/>
        </a:p>
      </dgm:t>
    </dgm:pt>
    <dgm:pt modelId="{A313DAED-4763-4856-A56F-43AB6AECAE7B}" type="sibTrans" cxnId="{B60FFC6E-4FA1-4371-8A91-DF9B0795A6C8}">
      <dgm:prSet/>
      <dgm:spPr/>
      <dgm:t>
        <a:bodyPr/>
        <a:lstStyle/>
        <a:p>
          <a:endParaRPr lang="ru-RU"/>
        </a:p>
      </dgm:t>
    </dgm:pt>
    <dgm:pt modelId="{A826E9A7-0019-446A-80BB-6E644940BD73}">
      <dgm:prSet phldrT="[Текст]"/>
      <dgm:spPr/>
      <dgm:t>
        <a:bodyPr/>
        <a:lstStyle/>
        <a:p>
          <a:r>
            <a:rPr lang="ru-RU" dirty="0" smtClean="0"/>
            <a:t>Задает темп</a:t>
          </a:r>
          <a:endParaRPr lang="ru-RU" dirty="0"/>
        </a:p>
      </dgm:t>
    </dgm:pt>
    <dgm:pt modelId="{0936A621-827E-4349-B1E0-A2A0CDF8A0C4}" type="parTrans" cxnId="{81D8B523-85CD-47C8-BF41-1E7343DE3B06}">
      <dgm:prSet/>
      <dgm:spPr/>
      <dgm:t>
        <a:bodyPr/>
        <a:lstStyle/>
        <a:p>
          <a:endParaRPr lang="ru-RU"/>
        </a:p>
      </dgm:t>
    </dgm:pt>
    <dgm:pt modelId="{98133708-44DE-4030-B485-36A1768218B9}" type="sibTrans" cxnId="{81D8B523-85CD-47C8-BF41-1E7343DE3B06}">
      <dgm:prSet/>
      <dgm:spPr/>
      <dgm:t>
        <a:bodyPr/>
        <a:lstStyle/>
        <a:p>
          <a:endParaRPr lang="ru-RU"/>
        </a:p>
      </dgm:t>
    </dgm:pt>
    <dgm:pt modelId="{E8694A88-F623-4593-9D47-D9FECD65245C}" type="pres">
      <dgm:prSet presAssocID="{DFFC1F75-F7E0-46F5-942E-BFAF9B948A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C8AB0-7BEC-4BF0-82A5-6B637552F008}" type="pres">
      <dgm:prSet presAssocID="{B915835D-1548-496D-8C1F-5D14642CFE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1C728-BE9F-4AC9-9FB2-79720BD7D208}" type="pres">
      <dgm:prSet presAssocID="{6538B338-309A-40B4-A887-49286BF0446B}" presName="sibTrans" presStyleCnt="0"/>
      <dgm:spPr/>
    </dgm:pt>
    <dgm:pt modelId="{5DBCDE07-11DA-4510-9E4B-95AFD2FF6F11}" type="pres">
      <dgm:prSet presAssocID="{F3E0CA7A-48C5-40AE-9D1D-50BB5D4B8C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D9DB-3BF2-4651-8C8B-BD3EB93C2DA7}" type="pres">
      <dgm:prSet presAssocID="{A313DAED-4763-4856-A56F-43AB6AECAE7B}" presName="sibTrans" presStyleCnt="0"/>
      <dgm:spPr/>
    </dgm:pt>
    <dgm:pt modelId="{6F286C60-14AC-4812-8B8E-B05203793C9B}" type="pres">
      <dgm:prSet presAssocID="{A826E9A7-0019-446A-80BB-6E644940BD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8B523-85CD-47C8-BF41-1E7343DE3B06}" srcId="{DFFC1F75-F7E0-46F5-942E-BFAF9B948A5E}" destId="{A826E9A7-0019-446A-80BB-6E644940BD73}" srcOrd="2" destOrd="0" parTransId="{0936A621-827E-4349-B1E0-A2A0CDF8A0C4}" sibTransId="{98133708-44DE-4030-B485-36A1768218B9}"/>
    <dgm:cxn modelId="{622BC35F-AA4C-4D66-B87E-CB4C75ADD47A}" type="presOf" srcId="{F3E0CA7A-48C5-40AE-9D1D-50BB5D4B8C0D}" destId="{5DBCDE07-11DA-4510-9E4B-95AFD2FF6F11}" srcOrd="0" destOrd="0" presId="urn:microsoft.com/office/officeart/2005/8/layout/default"/>
    <dgm:cxn modelId="{603EB665-E96A-495A-9067-160E362A255E}" type="presOf" srcId="{DFFC1F75-F7E0-46F5-942E-BFAF9B948A5E}" destId="{E8694A88-F623-4593-9D47-D9FECD65245C}" srcOrd="0" destOrd="0" presId="urn:microsoft.com/office/officeart/2005/8/layout/default"/>
    <dgm:cxn modelId="{B60FFC6E-4FA1-4371-8A91-DF9B0795A6C8}" srcId="{DFFC1F75-F7E0-46F5-942E-BFAF9B948A5E}" destId="{F3E0CA7A-48C5-40AE-9D1D-50BB5D4B8C0D}" srcOrd="1" destOrd="0" parTransId="{9D362EC0-AB29-4C8A-AC21-8A565E786E25}" sibTransId="{A313DAED-4763-4856-A56F-43AB6AECAE7B}"/>
    <dgm:cxn modelId="{996CA326-E62E-4265-B485-0364CABF3505}" srcId="{DFFC1F75-F7E0-46F5-942E-BFAF9B948A5E}" destId="{B915835D-1548-496D-8C1F-5D14642CFE51}" srcOrd="0" destOrd="0" parTransId="{9898799A-27E3-4A0F-A7E7-424292087DD0}" sibTransId="{6538B338-309A-40B4-A887-49286BF0446B}"/>
    <dgm:cxn modelId="{8C968FC1-0F86-4D34-A1D3-A9BB91C9CF54}" type="presOf" srcId="{A826E9A7-0019-446A-80BB-6E644940BD73}" destId="{6F286C60-14AC-4812-8B8E-B05203793C9B}" srcOrd="0" destOrd="0" presId="urn:microsoft.com/office/officeart/2005/8/layout/default"/>
    <dgm:cxn modelId="{FA2D885A-D962-406E-95D8-6438D5C98AE4}" type="presOf" srcId="{B915835D-1548-496D-8C1F-5D14642CFE51}" destId="{9C6C8AB0-7BEC-4BF0-82A5-6B637552F008}" srcOrd="0" destOrd="0" presId="urn:microsoft.com/office/officeart/2005/8/layout/default"/>
    <dgm:cxn modelId="{65D1282E-3BF6-434F-92E6-48959BB30954}" type="presParOf" srcId="{E8694A88-F623-4593-9D47-D9FECD65245C}" destId="{9C6C8AB0-7BEC-4BF0-82A5-6B637552F008}" srcOrd="0" destOrd="0" presId="urn:microsoft.com/office/officeart/2005/8/layout/default"/>
    <dgm:cxn modelId="{4A454550-85AD-472C-95B5-357BCD6BF052}" type="presParOf" srcId="{E8694A88-F623-4593-9D47-D9FECD65245C}" destId="{4B71C728-BE9F-4AC9-9FB2-79720BD7D208}" srcOrd="1" destOrd="0" presId="urn:microsoft.com/office/officeart/2005/8/layout/default"/>
    <dgm:cxn modelId="{B271D742-839B-4256-A6C5-51E0434BF5AA}" type="presParOf" srcId="{E8694A88-F623-4593-9D47-D9FECD65245C}" destId="{5DBCDE07-11DA-4510-9E4B-95AFD2FF6F11}" srcOrd="2" destOrd="0" presId="urn:microsoft.com/office/officeart/2005/8/layout/default"/>
    <dgm:cxn modelId="{96CAB1EE-84D2-4806-A895-221C9AF7C063}" type="presParOf" srcId="{E8694A88-F623-4593-9D47-D9FECD65245C}" destId="{3987D9DB-3BF2-4651-8C8B-BD3EB93C2DA7}" srcOrd="3" destOrd="0" presId="urn:microsoft.com/office/officeart/2005/8/layout/default"/>
    <dgm:cxn modelId="{59F67850-CFBD-40B4-A7D7-C9DFDAAEC116}" type="presParOf" srcId="{E8694A88-F623-4593-9D47-D9FECD65245C}" destId="{6F286C60-14AC-4812-8B8E-B05203793C9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90D3B-950A-49FE-B9EC-50D555AB2D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6A653-3053-49BA-A638-6E9B8D0ABFE0}">
      <dgm:prSet phldrT="[Текст]"/>
      <dgm:spPr/>
      <dgm:t>
        <a:bodyPr/>
        <a:lstStyle/>
        <a:p>
          <a:r>
            <a:rPr lang="ru-RU" dirty="0" smtClean="0"/>
            <a:t>сгибания и разгибания</a:t>
          </a:r>
          <a:endParaRPr lang="ru-RU" dirty="0"/>
        </a:p>
      </dgm:t>
    </dgm:pt>
    <dgm:pt modelId="{2653B4A8-2840-480F-8213-34FC862AC067}" type="parTrans" cxnId="{7A664CB6-0D7E-43AC-BC87-51766EBB61D0}">
      <dgm:prSet/>
      <dgm:spPr/>
      <dgm:t>
        <a:bodyPr/>
        <a:lstStyle/>
        <a:p>
          <a:endParaRPr lang="ru-RU"/>
        </a:p>
      </dgm:t>
    </dgm:pt>
    <dgm:pt modelId="{29337EEE-0901-4249-AA89-EB05FED03F5E}" type="sibTrans" cxnId="{7A664CB6-0D7E-43AC-BC87-51766EBB61D0}">
      <dgm:prSet/>
      <dgm:spPr/>
      <dgm:t>
        <a:bodyPr/>
        <a:lstStyle/>
        <a:p>
          <a:endParaRPr lang="ru-RU"/>
        </a:p>
      </dgm:t>
    </dgm:pt>
    <dgm:pt modelId="{0A4E3A90-2067-436F-BC83-5E8D8A870150}">
      <dgm:prSet phldrT="[Текст]"/>
      <dgm:spPr/>
      <dgm:t>
        <a:bodyPr/>
        <a:lstStyle/>
        <a:p>
          <a:r>
            <a:rPr lang="ru-RU" dirty="0" smtClean="0"/>
            <a:t>повороты и вращения</a:t>
          </a:r>
          <a:endParaRPr lang="ru-RU" dirty="0"/>
        </a:p>
      </dgm:t>
    </dgm:pt>
    <dgm:pt modelId="{3B8C2DF3-1A3F-467E-8CB8-3EBA07E36DD4}" type="parTrans" cxnId="{A45BD98F-383E-4E2F-88C6-3350D35BEF3E}">
      <dgm:prSet/>
      <dgm:spPr/>
      <dgm:t>
        <a:bodyPr/>
        <a:lstStyle/>
        <a:p>
          <a:endParaRPr lang="ru-RU"/>
        </a:p>
      </dgm:t>
    </dgm:pt>
    <dgm:pt modelId="{9BC09E21-E991-44CF-9519-8F8865F8DF21}" type="sibTrans" cxnId="{A45BD98F-383E-4E2F-88C6-3350D35BEF3E}">
      <dgm:prSet/>
      <dgm:spPr/>
      <dgm:t>
        <a:bodyPr/>
        <a:lstStyle/>
        <a:p>
          <a:endParaRPr lang="ru-RU"/>
        </a:p>
      </dgm:t>
    </dgm:pt>
    <dgm:pt modelId="{4EFB9F12-470C-43DF-8E0C-3A863C434793}">
      <dgm:prSet phldrT="[Текст]"/>
      <dgm:spPr/>
      <dgm:t>
        <a:bodyPr/>
        <a:lstStyle/>
        <a:p>
          <a:r>
            <a:rPr lang="ru-RU" dirty="0" smtClean="0"/>
            <a:t>махи ногами и руками</a:t>
          </a:r>
          <a:endParaRPr lang="ru-RU" dirty="0"/>
        </a:p>
      </dgm:t>
    </dgm:pt>
    <dgm:pt modelId="{9B2A9685-CC8E-4A89-9842-AF4359437E5E}" type="parTrans" cxnId="{E930899D-F858-4053-AD13-43241A9902B9}">
      <dgm:prSet/>
      <dgm:spPr/>
      <dgm:t>
        <a:bodyPr/>
        <a:lstStyle/>
        <a:p>
          <a:endParaRPr lang="ru-RU"/>
        </a:p>
      </dgm:t>
    </dgm:pt>
    <dgm:pt modelId="{47D98E16-EDFE-4237-B740-C77381B1B8F9}" type="sibTrans" cxnId="{E930899D-F858-4053-AD13-43241A9902B9}">
      <dgm:prSet/>
      <dgm:spPr/>
      <dgm:t>
        <a:bodyPr/>
        <a:lstStyle/>
        <a:p>
          <a:endParaRPr lang="ru-RU"/>
        </a:p>
      </dgm:t>
    </dgm:pt>
    <dgm:pt modelId="{20366C00-6D36-42CA-A6EC-F002E326AF3F}">
      <dgm:prSet phldrT="[Текст]"/>
      <dgm:spPr/>
      <dgm:t>
        <a:bodyPr/>
        <a:lstStyle/>
        <a:p>
          <a:r>
            <a:rPr lang="ru-RU" dirty="0" smtClean="0"/>
            <a:t>ходьба, бег, подскоки, прыжки</a:t>
          </a:r>
          <a:endParaRPr lang="ru-RU" dirty="0"/>
        </a:p>
      </dgm:t>
    </dgm:pt>
    <dgm:pt modelId="{223F8246-DF2A-47C0-88B5-3CCAAC2F105E}" type="parTrans" cxnId="{AB406277-D325-4A9B-AA86-3FB5E150FF57}">
      <dgm:prSet/>
      <dgm:spPr/>
      <dgm:t>
        <a:bodyPr/>
        <a:lstStyle/>
        <a:p>
          <a:endParaRPr lang="ru-RU"/>
        </a:p>
      </dgm:t>
    </dgm:pt>
    <dgm:pt modelId="{3BC37C35-C0E7-479D-B444-315FDFF050AA}" type="sibTrans" cxnId="{AB406277-D325-4A9B-AA86-3FB5E150FF57}">
      <dgm:prSet/>
      <dgm:spPr/>
      <dgm:t>
        <a:bodyPr/>
        <a:lstStyle/>
        <a:p>
          <a:endParaRPr lang="ru-RU"/>
        </a:p>
      </dgm:t>
    </dgm:pt>
    <dgm:pt modelId="{C0E84DD6-6D5F-4681-9FA2-C0DC016C1F59}">
      <dgm:prSet phldrT="[Текст]"/>
      <dgm:spPr/>
      <dgm:t>
        <a:bodyPr/>
        <a:lstStyle/>
        <a:p>
          <a:r>
            <a:rPr lang="ru-RU" dirty="0" smtClean="0"/>
            <a:t>элементы художественной гимнастики и танцевально-хореографические</a:t>
          </a:r>
          <a:endParaRPr lang="ru-RU" dirty="0"/>
        </a:p>
      </dgm:t>
    </dgm:pt>
    <dgm:pt modelId="{99016C1E-7878-4DEA-8D03-CC3DBC5ED6EF}" type="sibTrans" cxnId="{72A436CC-9E5C-43C6-B7D9-71D46D310989}">
      <dgm:prSet/>
      <dgm:spPr/>
      <dgm:t>
        <a:bodyPr/>
        <a:lstStyle/>
        <a:p>
          <a:endParaRPr lang="ru-RU"/>
        </a:p>
      </dgm:t>
    </dgm:pt>
    <dgm:pt modelId="{719AFA4C-617F-4DDC-8BBC-88F49AB730C1}" type="parTrans" cxnId="{72A436CC-9E5C-43C6-B7D9-71D46D310989}">
      <dgm:prSet/>
      <dgm:spPr/>
      <dgm:t>
        <a:bodyPr/>
        <a:lstStyle/>
        <a:p>
          <a:endParaRPr lang="ru-RU"/>
        </a:p>
      </dgm:t>
    </dgm:pt>
    <dgm:pt modelId="{ECD8F836-1834-438E-82D3-C133A869773C}" type="pres">
      <dgm:prSet presAssocID="{18590D3B-950A-49FE-B9EC-50D555AB2D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5579-2714-4FEE-B000-2ABCF6E0A6F5}" type="pres">
      <dgm:prSet presAssocID="{C0E84DD6-6D5F-4681-9FA2-C0DC016C1F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FB0A2-5094-4FA0-BCAA-008E22185EA8}" type="pres">
      <dgm:prSet presAssocID="{99016C1E-7878-4DEA-8D03-CC3DBC5ED6EF}" presName="sibTrans" presStyleCnt="0"/>
      <dgm:spPr/>
    </dgm:pt>
    <dgm:pt modelId="{BFBFB6E1-9E23-46B9-A917-D6C39BE6A534}" type="pres">
      <dgm:prSet presAssocID="{6A16A653-3053-49BA-A638-6E9B8D0ABF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9293F-E265-4B6A-BB07-23D5D98C8A11}" type="pres">
      <dgm:prSet presAssocID="{29337EEE-0901-4249-AA89-EB05FED03F5E}" presName="sibTrans" presStyleCnt="0"/>
      <dgm:spPr/>
    </dgm:pt>
    <dgm:pt modelId="{5EC1DD09-7E93-48E9-9D33-3B361343D76C}" type="pres">
      <dgm:prSet presAssocID="{0A4E3A90-2067-436F-BC83-5E8D8A8701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2DA9-A73B-475D-899C-86275E351583}" type="pres">
      <dgm:prSet presAssocID="{9BC09E21-E991-44CF-9519-8F8865F8DF21}" presName="sibTrans" presStyleCnt="0"/>
      <dgm:spPr/>
    </dgm:pt>
    <dgm:pt modelId="{2DB51478-AB9F-4E0B-9F19-8B9A27B18CE1}" type="pres">
      <dgm:prSet presAssocID="{4EFB9F12-470C-43DF-8E0C-3A863C4347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F1509-38F0-4CFE-B5F2-6E5A44405B11}" type="pres">
      <dgm:prSet presAssocID="{47D98E16-EDFE-4237-B740-C77381B1B8F9}" presName="sibTrans" presStyleCnt="0"/>
      <dgm:spPr/>
    </dgm:pt>
    <dgm:pt modelId="{F0C646C3-E5BC-4849-A2A7-A3CDD59E36C6}" type="pres">
      <dgm:prSet presAssocID="{20366C00-6D36-42CA-A6EC-F002E326AF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BD98F-383E-4E2F-88C6-3350D35BEF3E}" srcId="{18590D3B-950A-49FE-B9EC-50D555AB2D20}" destId="{0A4E3A90-2067-436F-BC83-5E8D8A870150}" srcOrd="2" destOrd="0" parTransId="{3B8C2DF3-1A3F-467E-8CB8-3EBA07E36DD4}" sibTransId="{9BC09E21-E991-44CF-9519-8F8865F8DF21}"/>
    <dgm:cxn modelId="{4BB22FA3-1ED3-4919-B4C7-744AE5DC5BD8}" type="presOf" srcId="{C0E84DD6-6D5F-4681-9FA2-C0DC016C1F59}" destId="{B05F5579-2714-4FEE-B000-2ABCF6E0A6F5}" srcOrd="0" destOrd="0" presId="urn:microsoft.com/office/officeart/2005/8/layout/default"/>
    <dgm:cxn modelId="{72A436CC-9E5C-43C6-B7D9-71D46D310989}" srcId="{18590D3B-950A-49FE-B9EC-50D555AB2D20}" destId="{C0E84DD6-6D5F-4681-9FA2-C0DC016C1F59}" srcOrd="0" destOrd="0" parTransId="{719AFA4C-617F-4DDC-8BBC-88F49AB730C1}" sibTransId="{99016C1E-7878-4DEA-8D03-CC3DBC5ED6EF}"/>
    <dgm:cxn modelId="{B6AEF38D-9E1E-4837-91CA-842585B07B4E}" type="presOf" srcId="{18590D3B-950A-49FE-B9EC-50D555AB2D20}" destId="{ECD8F836-1834-438E-82D3-C133A869773C}" srcOrd="0" destOrd="0" presId="urn:microsoft.com/office/officeart/2005/8/layout/default"/>
    <dgm:cxn modelId="{AB406277-D325-4A9B-AA86-3FB5E150FF57}" srcId="{18590D3B-950A-49FE-B9EC-50D555AB2D20}" destId="{20366C00-6D36-42CA-A6EC-F002E326AF3F}" srcOrd="4" destOrd="0" parTransId="{223F8246-DF2A-47C0-88B5-3CCAAC2F105E}" sibTransId="{3BC37C35-C0E7-479D-B444-315FDFF050AA}"/>
    <dgm:cxn modelId="{E930899D-F858-4053-AD13-43241A9902B9}" srcId="{18590D3B-950A-49FE-B9EC-50D555AB2D20}" destId="{4EFB9F12-470C-43DF-8E0C-3A863C434793}" srcOrd="3" destOrd="0" parTransId="{9B2A9685-CC8E-4A89-9842-AF4359437E5E}" sibTransId="{47D98E16-EDFE-4237-B740-C77381B1B8F9}"/>
    <dgm:cxn modelId="{7A664CB6-0D7E-43AC-BC87-51766EBB61D0}" srcId="{18590D3B-950A-49FE-B9EC-50D555AB2D20}" destId="{6A16A653-3053-49BA-A638-6E9B8D0ABFE0}" srcOrd="1" destOrd="0" parTransId="{2653B4A8-2840-480F-8213-34FC862AC067}" sibTransId="{29337EEE-0901-4249-AA89-EB05FED03F5E}"/>
    <dgm:cxn modelId="{9262D977-B4F8-4ED8-8023-2F33BF8C840A}" type="presOf" srcId="{20366C00-6D36-42CA-A6EC-F002E326AF3F}" destId="{F0C646C3-E5BC-4849-A2A7-A3CDD59E36C6}" srcOrd="0" destOrd="0" presId="urn:microsoft.com/office/officeart/2005/8/layout/default"/>
    <dgm:cxn modelId="{8DC520DC-A109-4C2F-8EC3-80FA60E63E65}" type="presOf" srcId="{0A4E3A90-2067-436F-BC83-5E8D8A870150}" destId="{5EC1DD09-7E93-48E9-9D33-3B361343D76C}" srcOrd="0" destOrd="0" presId="urn:microsoft.com/office/officeart/2005/8/layout/default"/>
    <dgm:cxn modelId="{A973737B-57AE-470E-8091-2D626118EFE2}" type="presOf" srcId="{4EFB9F12-470C-43DF-8E0C-3A863C434793}" destId="{2DB51478-AB9F-4E0B-9F19-8B9A27B18CE1}" srcOrd="0" destOrd="0" presId="urn:microsoft.com/office/officeart/2005/8/layout/default"/>
    <dgm:cxn modelId="{48E1AA62-E87B-4DEE-B6B7-5269BDFF6935}" type="presOf" srcId="{6A16A653-3053-49BA-A638-6E9B8D0ABFE0}" destId="{BFBFB6E1-9E23-46B9-A917-D6C39BE6A534}" srcOrd="0" destOrd="0" presId="urn:microsoft.com/office/officeart/2005/8/layout/default"/>
    <dgm:cxn modelId="{F0C2F497-9F5B-44CB-B46C-A7DDC9959F31}" type="presParOf" srcId="{ECD8F836-1834-438E-82D3-C133A869773C}" destId="{B05F5579-2714-4FEE-B000-2ABCF6E0A6F5}" srcOrd="0" destOrd="0" presId="urn:microsoft.com/office/officeart/2005/8/layout/default"/>
    <dgm:cxn modelId="{579FE521-600D-4306-942E-559C7D54F205}" type="presParOf" srcId="{ECD8F836-1834-438E-82D3-C133A869773C}" destId="{D4EFB0A2-5094-4FA0-BCAA-008E22185EA8}" srcOrd="1" destOrd="0" presId="urn:microsoft.com/office/officeart/2005/8/layout/default"/>
    <dgm:cxn modelId="{9B682F4E-136C-4B02-B1B6-364269F8E6DC}" type="presParOf" srcId="{ECD8F836-1834-438E-82D3-C133A869773C}" destId="{BFBFB6E1-9E23-46B9-A917-D6C39BE6A534}" srcOrd="2" destOrd="0" presId="urn:microsoft.com/office/officeart/2005/8/layout/default"/>
    <dgm:cxn modelId="{F84852C4-1FB1-462D-8FA2-0FE2CE650E9D}" type="presParOf" srcId="{ECD8F836-1834-438E-82D3-C133A869773C}" destId="{EA19293F-E265-4B6A-BB07-23D5D98C8A11}" srcOrd="3" destOrd="0" presId="urn:microsoft.com/office/officeart/2005/8/layout/default"/>
    <dgm:cxn modelId="{80C5C076-D327-4FB3-A1C7-0D70FE133504}" type="presParOf" srcId="{ECD8F836-1834-438E-82D3-C133A869773C}" destId="{5EC1DD09-7E93-48E9-9D33-3B361343D76C}" srcOrd="4" destOrd="0" presId="urn:microsoft.com/office/officeart/2005/8/layout/default"/>
    <dgm:cxn modelId="{354562AE-7968-4991-9880-0EFF32103C29}" type="presParOf" srcId="{ECD8F836-1834-438E-82D3-C133A869773C}" destId="{6FE52DA9-A73B-475D-899C-86275E351583}" srcOrd="5" destOrd="0" presId="urn:microsoft.com/office/officeart/2005/8/layout/default"/>
    <dgm:cxn modelId="{88C5FC31-B5D6-4845-BDB6-8B8E395E296B}" type="presParOf" srcId="{ECD8F836-1834-438E-82D3-C133A869773C}" destId="{2DB51478-AB9F-4E0B-9F19-8B9A27B18CE1}" srcOrd="6" destOrd="0" presId="urn:microsoft.com/office/officeart/2005/8/layout/default"/>
    <dgm:cxn modelId="{B96C38F6-FC3D-423E-B8A3-97F1519364FB}" type="presParOf" srcId="{ECD8F836-1834-438E-82D3-C133A869773C}" destId="{2D6F1509-38F0-4CFE-B5F2-6E5A44405B11}" srcOrd="7" destOrd="0" presId="urn:microsoft.com/office/officeart/2005/8/layout/default"/>
    <dgm:cxn modelId="{A210D532-A638-41A3-837E-C7B47E4671F5}" type="presParOf" srcId="{ECD8F836-1834-438E-82D3-C133A869773C}" destId="{F0C646C3-E5BC-4849-A2A7-A3CDD59E36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C8AB0-7BEC-4BF0-82A5-6B637552F00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Стимулирует ЦНС</a:t>
          </a:r>
          <a:endParaRPr lang="ru-RU" sz="4000" kern="1200" dirty="0"/>
        </a:p>
      </dsp:txBody>
      <dsp:txXfrm>
        <a:off x="1748064" y="2975"/>
        <a:ext cx="3342605" cy="2005563"/>
      </dsp:txXfrm>
    </dsp:sp>
    <dsp:sp modelId="{5DBCDE07-11DA-4510-9E4B-95AFD2FF6F1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Создает радостное настроение</a:t>
          </a:r>
          <a:endParaRPr lang="ru-RU" sz="4000" kern="1200" dirty="0"/>
        </a:p>
      </dsp:txBody>
      <dsp:txXfrm>
        <a:off x="5424930" y="2975"/>
        <a:ext cx="3342605" cy="2005563"/>
      </dsp:txXfrm>
    </dsp:sp>
    <dsp:sp modelId="{6F286C60-14AC-4812-8B8E-B05203793C9B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Задает темп</a:t>
          </a:r>
          <a:endParaRPr lang="ru-RU" sz="4000" kern="1200" dirty="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F5579-2714-4FEE-B000-2ABCF6E0A6F5}">
      <dsp:nvSpPr>
        <dsp:cNvPr id="0" name=""/>
        <dsp:cNvSpPr/>
      </dsp:nvSpPr>
      <dsp:spPr>
        <a:xfrm>
          <a:off x="0" y="52013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элементы художественной гимнастики и танцевально-хореографические</a:t>
          </a:r>
          <a:endParaRPr lang="ru-RU" sz="2500" kern="1200" dirty="0"/>
        </a:p>
      </dsp:txBody>
      <dsp:txXfrm>
        <a:off x="0" y="520133"/>
        <a:ext cx="3286125" cy="1971675"/>
      </dsp:txXfrm>
    </dsp:sp>
    <dsp:sp modelId="{BFBFB6E1-9E23-46B9-A917-D6C39BE6A534}">
      <dsp:nvSpPr>
        <dsp:cNvPr id="0" name=""/>
        <dsp:cNvSpPr/>
      </dsp:nvSpPr>
      <dsp:spPr>
        <a:xfrm>
          <a:off x="3614737" y="52013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сгибания и разгибания</a:t>
          </a:r>
          <a:endParaRPr lang="ru-RU" sz="2500" kern="1200" dirty="0"/>
        </a:p>
      </dsp:txBody>
      <dsp:txXfrm>
        <a:off x="3614737" y="520133"/>
        <a:ext cx="3286125" cy="1971675"/>
      </dsp:txXfrm>
    </dsp:sp>
    <dsp:sp modelId="{5EC1DD09-7E93-48E9-9D33-3B361343D76C}">
      <dsp:nvSpPr>
        <dsp:cNvPr id="0" name=""/>
        <dsp:cNvSpPr/>
      </dsp:nvSpPr>
      <dsp:spPr>
        <a:xfrm>
          <a:off x="7229475" y="52013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повороты и вращения</a:t>
          </a:r>
          <a:endParaRPr lang="ru-RU" sz="2500" kern="1200" dirty="0"/>
        </a:p>
      </dsp:txBody>
      <dsp:txXfrm>
        <a:off x="7229475" y="520133"/>
        <a:ext cx="3286125" cy="1971675"/>
      </dsp:txXfrm>
    </dsp:sp>
    <dsp:sp modelId="{2DB51478-AB9F-4E0B-9F19-8B9A27B18CE1}">
      <dsp:nvSpPr>
        <dsp:cNvPr id="0" name=""/>
        <dsp:cNvSpPr/>
      </dsp:nvSpPr>
      <dsp:spPr>
        <a:xfrm>
          <a:off x="1807368" y="282042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махи ногами и руками</a:t>
          </a:r>
          <a:endParaRPr lang="ru-RU" sz="2500" kern="1200" dirty="0"/>
        </a:p>
      </dsp:txBody>
      <dsp:txXfrm>
        <a:off x="1807368" y="2820420"/>
        <a:ext cx="3286125" cy="1971675"/>
      </dsp:txXfrm>
    </dsp:sp>
    <dsp:sp modelId="{F0C646C3-E5BC-4849-A2A7-A3CDD59E36C6}">
      <dsp:nvSpPr>
        <dsp:cNvPr id="0" name=""/>
        <dsp:cNvSpPr/>
      </dsp:nvSpPr>
      <dsp:spPr>
        <a:xfrm>
          <a:off x="5422106" y="282042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ходьба, бег, подскоки, прыжки</a:t>
          </a:r>
          <a:endParaRPr lang="ru-RU" sz="2500" kern="1200" dirty="0"/>
        </a:p>
      </dsp:txBody>
      <dsp:txXfrm>
        <a:off x="5422106" y="2820420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4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3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3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2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6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0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3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1958A-0028-4FDD-8C23-72A21F3E0A41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1007-20D5-47DF-862F-D0DC01642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8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51163"/>
            <a:ext cx="9144000" cy="2858799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Ритмическая гимнастика как альтернатива утренней гигиенической гимнастике и средство высокого положительного эмоционального настроя на урок физической культуры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27418"/>
            <a:ext cx="9144000" cy="63038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Никулова</a:t>
            </a:r>
            <a:r>
              <a:rPr lang="ru-RU" dirty="0" smtClean="0"/>
              <a:t> М. С.</a:t>
            </a:r>
          </a:p>
          <a:p>
            <a:r>
              <a:rPr lang="ru-RU" dirty="0" smtClean="0"/>
              <a:t>МКОУ «Средняя школа №6» </a:t>
            </a:r>
            <a:r>
              <a:rPr lang="ru-RU" dirty="0" err="1" smtClean="0"/>
              <a:t>г.Фролово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97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ритмической гимнастики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тренняя зарядка;</a:t>
            </a:r>
          </a:p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изкультурные паузы;</a:t>
            </a:r>
          </a:p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ндивидуальные самостоятельные занятия;</a:t>
            </a:r>
          </a:p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рок;</a:t>
            </a:r>
          </a:p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портивная разминка;</a:t>
            </a:r>
          </a:p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ч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асть тренировочного занятия.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9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8200" y="493486"/>
            <a:ext cx="10515600" cy="5863771"/>
          </a:xfrm>
        </p:spPr>
        <p:txBody>
          <a:bodyPr>
            <a:normAutofit fontScale="97500"/>
          </a:bodyPr>
          <a:lstStyle/>
          <a:p>
            <a:pPr algn="just"/>
            <a:r>
              <a:rPr lang="ru-RU" sz="3600" dirty="0"/>
              <a:t>Каждая из этих форм занятий имеет свои особенности. Для утренней зарядки характерны простейшие движения звеньями тела, беговые шаги на месте и подскоки, объединенные в короткие — по 4—5 — связки, легкие полуприседания, </a:t>
            </a:r>
            <a:r>
              <a:rPr lang="ru-RU" sz="3600" dirty="0" err="1"/>
              <a:t>полунаклоны</a:t>
            </a:r>
            <a:r>
              <a:rPr lang="ru-RU" sz="3600" dirty="0"/>
              <a:t> и полуповороты, покачивания и встряхивания руками и ногами, невысокие легкие взмахи. Все это сопровождается «стильной» музыкой, задающей невысокий темп и ненапряженный ритм, создающие приятность выполняемых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07109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5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МУЗЫКА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0961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24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 ритмическую гимнастику можно включать следующие движения: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007110"/>
              </p:ext>
            </p:extLst>
          </p:nvPr>
        </p:nvGraphicFramePr>
        <p:xfrm>
          <a:off x="838200" y="1277256"/>
          <a:ext cx="10515600" cy="531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4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39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Комплекс ритмической гимнастики включает: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6743"/>
            <a:ext cx="10515600" cy="3390220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solidFill>
                  <a:schemeClr val="accent4">
                    <a:lumMod val="75000"/>
                  </a:schemeClr>
                </a:solidFill>
              </a:rPr>
              <a:t>подготовительную часть – 20%;</a:t>
            </a:r>
          </a:p>
          <a:p>
            <a:pPr algn="ctr"/>
            <a:r>
              <a:rPr lang="ru-RU" sz="5400" u="sng" dirty="0" smtClean="0">
                <a:solidFill>
                  <a:schemeClr val="accent4">
                    <a:lumMod val="75000"/>
                  </a:schemeClr>
                </a:solidFill>
              </a:rPr>
              <a:t>основную часть – 70%;</a:t>
            </a:r>
          </a:p>
          <a:p>
            <a:pPr algn="ctr"/>
            <a:r>
              <a:rPr lang="ru-RU" sz="5400" u="sng" dirty="0" smtClean="0">
                <a:solidFill>
                  <a:schemeClr val="accent4">
                    <a:lumMod val="75000"/>
                  </a:schemeClr>
                </a:solidFill>
              </a:rPr>
              <a:t>заключительную часть – 10%.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629"/>
            <a:ext cx="10515600" cy="553833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Занятия ритмической гимнастикой улучшают работу сердечно-сосудистой и дыхательной систем, укрепляют мышцы, восстанавливают  координацию движений, исправляют  осанку,  походка становится правильной и  элегантной. Также, вырабатывается выносливость, силовые качества, улучшается подвижность суставов.</a:t>
            </a:r>
          </a:p>
        </p:txBody>
      </p:sp>
    </p:spTree>
    <p:extLst>
      <p:ext uri="{BB962C8B-B14F-4D97-AF65-F5344CB8AC3E}">
        <p14:creationId xmlns:p14="http://schemas.microsoft.com/office/powerpoint/2010/main" val="391308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087" y="568036"/>
            <a:ext cx="10987314" cy="56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65" y="734291"/>
            <a:ext cx="10945090" cy="54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Инновационные технологии: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«СА-ФИ-ДАНСЕ» - технология </a:t>
            </a:r>
            <a:r>
              <a:rPr lang="ru-RU" sz="4400" dirty="0" err="1" smtClean="0"/>
              <a:t>Ж.Е.Фирилёвой</a:t>
            </a:r>
            <a:r>
              <a:rPr lang="ru-RU" sz="4400" dirty="0" smtClean="0"/>
              <a:t>;</a:t>
            </a:r>
          </a:p>
          <a:p>
            <a:r>
              <a:rPr lang="ru-RU" sz="4400" dirty="0"/>
              <a:t>«Театр физического развития</a:t>
            </a:r>
            <a:r>
              <a:rPr lang="ru-RU" sz="4400" dirty="0" smtClean="0"/>
              <a:t>» - </a:t>
            </a:r>
            <a:r>
              <a:rPr lang="ru-RU" sz="4400" dirty="0"/>
              <a:t>авторская программа </a:t>
            </a:r>
            <a:r>
              <a:rPr lang="ru-RU" sz="4400" dirty="0" err="1" smtClean="0"/>
              <a:t>Н.Н.Ефименко</a:t>
            </a:r>
            <a:r>
              <a:rPr lang="ru-RU" sz="4400" dirty="0" smtClean="0"/>
              <a:t>;</a:t>
            </a:r>
          </a:p>
          <a:p>
            <a:r>
              <a:rPr lang="ru-RU" sz="4400" dirty="0"/>
              <a:t>«Сюжетно-ролевая ритмическая гимнастика</a:t>
            </a:r>
            <a:r>
              <a:rPr lang="ru-RU" sz="4400" dirty="0" smtClean="0"/>
              <a:t>» - </a:t>
            </a:r>
            <a:r>
              <a:rPr lang="ru-RU" sz="4400" dirty="0" err="1" smtClean="0"/>
              <a:t>Н.А.Фоминой</a:t>
            </a:r>
            <a:r>
              <a:rPr lang="ru-RU" sz="4400" dirty="0" smtClean="0"/>
              <a:t> и прочие.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87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Танец – Музыка – Физическое упражнение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9830"/>
            <a:ext cx="10515599" cy="5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226</Words>
  <Application>Microsoft Office PowerPoint</Application>
  <PresentationFormat>Широкоэкранный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Ритмическая гимнастика как альтернатива утренней гигиенической гимнастике и средство высокого положительного эмоционального настроя на урок физической культуры</vt:lpstr>
      <vt:lpstr>Презентация PowerPoint</vt:lpstr>
      <vt:lpstr>Презентация PowerPoint</vt:lpstr>
      <vt:lpstr>Инновационные технологии:</vt:lpstr>
      <vt:lpstr>Танец – Музыка – Физическое упражнение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ритмической гимнастики:</vt:lpstr>
      <vt:lpstr>Презентация PowerPoint</vt:lpstr>
      <vt:lpstr>Презентация PowerPoint</vt:lpstr>
      <vt:lpstr>МУЗЫКА</vt:lpstr>
      <vt:lpstr>В ритмическую гимнастику можно включать следующие движения:</vt:lpstr>
      <vt:lpstr>Комплекс ритмической гимнастики включает: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Ритмическая гимнастика как альтернатива утренней гигиенической гимнастике и средство высокого положительного эмоционального настроя на урок физической культуры</dc:title>
  <dc:creator>ASUS</dc:creator>
  <cp:lastModifiedBy>ASUS</cp:lastModifiedBy>
  <cp:revision>14</cp:revision>
  <dcterms:created xsi:type="dcterms:W3CDTF">2017-11-27T11:02:08Z</dcterms:created>
  <dcterms:modified xsi:type="dcterms:W3CDTF">2017-11-27T13:41:00Z</dcterms:modified>
</cp:coreProperties>
</file>