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6" r:id="rId8"/>
    <p:sldId id="271" r:id="rId9"/>
    <p:sldId id="270" r:id="rId10"/>
    <p:sldId id="268" r:id="rId11"/>
    <p:sldId id="267" r:id="rId12"/>
    <p:sldId id="269" r:id="rId13"/>
    <p:sldId id="265" r:id="rId14"/>
    <p:sldId id="261" r:id="rId15"/>
    <p:sldId id="26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64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0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94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23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48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48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68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48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3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21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9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5383B-7C8F-448A-B7E3-09F4E04D8874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3F98C-EB81-4FB7-A93B-DA7223EEC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3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960" y="122831"/>
            <a:ext cx="8930640" cy="1023582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учреждение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Кадуйского муниципального района «Детский сад № 4 «Солнышко»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(МБДОУ «Детский сад № 4 «Солнышко»)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520" y="2060810"/>
            <a:ext cx="10731462" cy="4435523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    </a:t>
            </a:r>
            <a:r>
              <a:rPr lang="ru-RU" sz="6000" b="1" i="1" dirty="0" smtClean="0">
                <a:solidFill>
                  <a:srgbClr val="0070C0"/>
                </a:solidFill>
              </a:rPr>
              <a:t>Проект </a:t>
            </a:r>
          </a:p>
          <a:p>
            <a:r>
              <a:rPr lang="ru-RU" sz="6000" b="1" i="1" dirty="0" smtClean="0">
                <a:solidFill>
                  <a:srgbClr val="0070C0"/>
                </a:solidFill>
              </a:rPr>
              <a:t>«Птицы зимой»</a:t>
            </a:r>
          </a:p>
          <a:p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Подготовила: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О.В.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415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художественной литературы:</a:t>
            </a:r>
            <a:endParaRPr lang="ru-RU" sz="3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615" y="955342"/>
            <a:ext cx="11218459" cy="5459105"/>
          </a:xfrm>
          <a:noFill/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Звягин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«Воробей»,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С. А. Есенин «Поет зима, аукает»,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Т. Евдошенко «Берегите птиц»,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Ю. Никонов «Зимние гости»,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Н. Рубцов «Воробей»,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А. Яшин «Покормите птиц зимой»,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Л. Воронкова «Птичья кормушка»,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В. Сухомлинский «Как синичка меня будит»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отгадывание загадок о зимующих птицах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181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024" y="627797"/>
            <a:ext cx="11012606" cy="9144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игры: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«Птички на кормушках»,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1003"/>
            <a:ext cx="10515600" cy="4975960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Меню для птиц»,</a:t>
            </a:r>
          </a:p>
          <a:p>
            <a:r>
              <a:rPr lang="ru-RU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«Какая это птица»,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«Кто где живет?»,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«Чей голос»,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«Угадай по описанию»,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«Четвертый лишний»,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лото «Птички»,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«Какая птичка прячется за веткой»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52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319" y="163773"/>
            <a:ext cx="10862481" cy="859809"/>
          </a:xfrm>
        </p:spPr>
        <p:txBody>
          <a:bodyPr>
            <a:normAutofit/>
          </a:bodyPr>
          <a:lstStyle/>
          <a:p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Словесные </a:t>
            </a: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«Скажи наоборот»,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319" y="887104"/>
            <a:ext cx="11204812" cy="5581935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«Назови ласково»,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«Кто как голос подает»,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«Большой-маленький»,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«Сосчитай птиц»,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«Угадай по описанию»,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«Чье это»,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«Один-много»,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«Продолжи предложение»,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«Чей, чья, чье, чьи»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951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772731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игры: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«Птицы в гнездышках»,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287" y="795316"/>
            <a:ext cx="11628549" cy="5747152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«Птички летают»,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«Совушка»,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«Найди пару»,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«Вороны и воробьи»,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«Филин и пташки»,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«Вороны и собачки»,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«Синицы»,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«Птичьи стайки»,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«Ловлю птиц»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225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6479"/>
            <a:ext cx="10515600" cy="85980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Предполагаемый результат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603" y="996286"/>
            <a:ext cx="11491415" cy="5622877"/>
          </a:xfrm>
          <a:noFill/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Сформированы элементарные представления о зимующих птицах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Сформированы представления о правильных способах взаимодействия с объектами природы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 интерес к наблюдению за объектами и явлениями природы.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 с детьми наблюдения в природе и не допускают попытки жестокого обращения с объектами природы.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Ведут активную работу по экологическому воспитанию детей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 различные формы работы, интеграцию образовательных областей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Распространяют и обобщают опыт.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770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проектной деятельности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проекта на педагогическом совете ДОУ</a:t>
            </a: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Выступление с презентацией на родительском собрании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11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3991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ru-RU" dirty="0" smtClean="0"/>
              <a:t>         </a:t>
            </a:r>
            <a:r>
              <a:rPr lang="ru-RU" sz="4800" b="1" i="1" dirty="0" smtClean="0">
                <a:solidFill>
                  <a:srgbClr val="0070C0"/>
                </a:solidFill>
              </a:rPr>
              <a:t>Проект «Птицы зимой»</a:t>
            </a:r>
            <a:endParaRPr lang="ru-RU" sz="4800" b="1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490" y="1419367"/>
            <a:ext cx="11505062" cy="475759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информационно – творческий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проекта: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Продолжительность: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продолжительный (3 месяца)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проекта: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педагоги, дети старшей группы, родители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90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Недостаточный уровень знаний о том, что зимнее время – это не только веселые праздники, оживленное катание с горок, отчаянная игра в снежки, но и крепкие морозы с пронизывающим ветром. Зимующим птицам очень тяжело пережить эти времена, они нуждаются в помощи. Люди могут помочь птицам, устраивая для них столовые – развешивая кормушки и регулярно подсыпая корм.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30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и обогащение знаний о зимующих птицах.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знаний у детей о зимующих птицах, о роли человека в жизни зимующих птиц;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интереса и любови к родному краю и умение отражать в художественно- творческой деятельности;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желания помогать птицам в трудное для них время.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639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53490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081" y="914400"/>
            <a:ext cx="11368585" cy="5841241"/>
          </a:xfrm>
          <a:noFill/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родителям по прочтению художественной литературы о зимующих птицах;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родителей к подбору художественной литературы ( энциклопедии, сказки, рассказы, стихи, загадки) по данной тематике;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папки-передвижки «Зимующие птицы нашего края»;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консультации для родителей о способах взаимодействия детей с объектами природы;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стенда для родителей «Птицы-наши друзья»;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 «Как и из чего можно сделать кормушку для птиц»;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совместного с родителями творчества «Мы любим птиц».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93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319" y="1825624"/>
            <a:ext cx="11259403" cy="4684357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            Пополнение РППС: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уголка книги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альбома «Зимующие птицы»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плаката «Зимующие птицы»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информации для родителей «Зимующие птицы нашего края»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68105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6002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реализации проекта</a:t>
            </a:r>
            <a:endParaRPr lang="ru-RU" sz="49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207" y="1351127"/>
            <a:ext cx="11114964" cy="5186149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«Кто, как проводит зиму в лесу?»,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«У кормушки»,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«Составление описательного рассказа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«Сравнение снегиря и синицы»</a:t>
            </a:r>
          </a:p>
          <a:p>
            <a:pPr marL="0" indent="0">
              <a:buNone/>
            </a:pP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«Викторина «Кто больше знает о птицах?»</a:t>
            </a:r>
          </a:p>
        </p:txBody>
      </p:sp>
    </p:spTree>
    <p:extLst>
      <p:ext uri="{BB962C8B-B14F-4D97-AF65-F5344CB8AC3E}">
        <p14:creationId xmlns:p14="http://schemas.microsoft.com/office/powerpoint/2010/main" val="2277311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277" y="431442"/>
            <a:ext cx="10515600" cy="695459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развитие:</a:t>
            </a:r>
            <a:endParaRPr lang="ru-RU" sz="3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277" y="1126901"/>
            <a:ext cx="11449318" cy="5731099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 «Снегири на ветке рябины»,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«Моя любимая птичка»,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«Раскрашивание силуэтов птиц»,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«Рисование в раскрасках»,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«Рисование птиц с использованием техники «Печать от руки»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Лепка «Зимующие птицы»,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«Снегири прилетели»,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Аппликация «Синички-невелички»,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«Изготовление шапочек-масок птиц (снегирь, синица, воробей)</a:t>
            </a:r>
          </a:p>
        </p:txBody>
      </p:sp>
    </p:spTree>
    <p:extLst>
      <p:ext uri="{BB962C8B-B14F-4D97-AF65-F5344CB8AC3E}">
        <p14:creationId xmlns:p14="http://schemas.microsoft.com/office/powerpoint/2010/main" val="3453313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322" y="180303"/>
            <a:ext cx="11113477" cy="96591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образовательная деятельность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6219"/>
            <a:ext cx="10515600" cy="5589431"/>
          </a:xfrm>
          <a:noFill/>
        </p:spPr>
        <p:txBody>
          <a:bodyPr/>
          <a:lstStyle/>
          <a:p>
            <a:pPr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 «Что ты знаешь о птицах?»,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«Трудно птицам зимовать»</a:t>
            </a:r>
          </a:p>
          <a:p>
            <a:pPr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Рассматривание альбома «Зимующие птицы»</a:t>
            </a:r>
          </a:p>
          <a:p>
            <a:pPr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в природе: за птицами на прогулке (внешний вид, строение, питание, повадки, сходства и отличия</a:t>
            </a:r>
          </a:p>
          <a:p>
            <a:pPr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в природе – кормление птиц</a:t>
            </a:r>
          </a:p>
          <a:p>
            <a:pPr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Слушание записи с голосами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птиц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8818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796</Words>
  <Application>Microsoft Office PowerPoint</Application>
  <PresentationFormat>Широкоэкранный</PresentationFormat>
  <Paragraphs>116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Муниципальное дошкольное образовательное учреждение Кадуйского муниципального района «Детский сад № 4 «Солнышко»          (МБДОУ «Детский сад № 4 «Солнышко»)</vt:lpstr>
      <vt:lpstr>           Проект «Птицы зимой»</vt:lpstr>
      <vt:lpstr>               Актуальность</vt:lpstr>
      <vt:lpstr>Цель: расширение и обогащение знаний о зимующих птицах.</vt:lpstr>
      <vt:lpstr>       Работа с родителями</vt:lpstr>
      <vt:lpstr>      Реализация проекта</vt:lpstr>
      <vt:lpstr>  Мероприятия по реализации проекта</vt:lpstr>
      <vt:lpstr>        Художественно-эстетическое развитие:</vt:lpstr>
      <vt:lpstr>        Совместная образовательная деятельность</vt:lpstr>
      <vt:lpstr>Чтение художественной литературы:</vt:lpstr>
      <vt:lpstr>- Дидактические игры: «Птички на кормушках», </vt:lpstr>
      <vt:lpstr>Словесные игры: «Скажи наоборот»,</vt:lpstr>
      <vt:lpstr>Подвижные игры: «Птицы в гнездышках»,</vt:lpstr>
      <vt:lpstr>       Предполагаемый результат</vt:lpstr>
      <vt:lpstr>     Продукт проектной деятельности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Кадуйского муниципального района «Детский сад № 4 «Солнышко»          (МБДОУ «Детский сад № 4 «Солнышко»)</dc:title>
  <dc:creator>Николай Петров</dc:creator>
  <cp:lastModifiedBy>Николай</cp:lastModifiedBy>
  <cp:revision>41</cp:revision>
  <dcterms:created xsi:type="dcterms:W3CDTF">2019-04-09T15:30:25Z</dcterms:created>
  <dcterms:modified xsi:type="dcterms:W3CDTF">2021-04-25T12:14:02Z</dcterms:modified>
</cp:coreProperties>
</file>