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3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7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0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9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5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3047-ED44-46B9-AF71-0FB209E0B01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1641E-B281-410D-B6A9-25923612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2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Write a Restaurant Review </a:t>
            </a:r>
            <a:b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подготовлен по УМК 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Spotlight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10» О.В Афанасьева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6e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Тема:« Как написать отзыв о ресторане».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Учитель МАОУ «СОШ № 40»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Трибунская Е.В.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a\Desktop\конкурс презентации\304771-svetik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7" y="1844824"/>
            <a:ext cx="449329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3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419056" cy="11381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and Prices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ena\Desktop\конкурс презентации\restarau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48985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tell about my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restaurant which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Tripadvisor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restaurant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located in one of the central streets. It is a very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with a quiet and relaxing atmosphere. In front of the entrance there is a summer terrace where guests can enjoy a light business lunch or a cup of delicious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7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Prices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76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dishes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menu. Guests can order fresh pizza, delicious pasta as well as excellent meat and fish specialties. A wide range of salads and snacks is also served here. After a lunch or dinner, you will be offered to try one of the wonderful desserts. Prices in this restaurant are affordable.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4098" name="Picture 2" descr="C:\Users\Lena\Desktop\конкурс презентации\913824300ef51219ca50c34e48c210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9055"/>
            <a:ext cx="3816424" cy="49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8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Prices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76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dishes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menu. Guests can order fresh pizza, delicious pasta as well as excellent meat and fish specialties. A wide range of salads and snacks is also served here. After a lunch or dinner, you will be offered to try one of the wonderful desserts. Prices in this restaurant are affordable.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4098" name="Picture 2" descr="C:\Users\Lena\Desktop\конкурс презентации\913824300ef51219ca50c34e48c210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9055"/>
            <a:ext cx="3816424" cy="49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waiting staff will be happy to give all the information about new and specialty dishes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Lena\Desktop\конкурс презентации\depositphotos_40166381-stock-photo-waiter-with-a-tray-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29968" cy="45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069977" cy="446449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air-conditioned spacious dining room is elegantly decorated in warm tones. Quiet music is played in the background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appeal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Tripadvisor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informal and relaxed atmosphere. Although it can get somewhat busy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imes this is unavoidable for such a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Lena\Desktop\конкурс презентации\video_restauran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3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offers outstanding food, great service and unforgettable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en-US" sz="3600" dirty="0" smtClean="0"/>
              <a:t>!</a:t>
            </a:r>
            <a:endParaRPr lang="ru-RU" sz="3600" dirty="0"/>
          </a:p>
        </p:txBody>
      </p:sp>
      <p:pic>
        <p:nvPicPr>
          <p:cNvPr id="7171" name="Picture 3" descr="C:\Users\Lena\Desktop\конкурс презентации\restaurant-dish-meal-food-salad-breakfast-lunch-cuisine-buffet-dinner-berlin-supper-brunch-kurf-rstendamm-italians-sense-693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3"/>
            <a:ext cx="41044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9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a\Desktop\конкурс презентации\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667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87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</TotalTime>
  <Words>303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How to Write a Restaurant Review  </vt:lpstr>
      <vt:lpstr>Plan</vt:lpstr>
      <vt:lpstr>Introduction</vt:lpstr>
      <vt:lpstr>Food and Prices</vt:lpstr>
      <vt:lpstr>Food and Prices</vt:lpstr>
      <vt:lpstr>Service</vt:lpstr>
      <vt:lpstr>Atmosphere</vt:lpstr>
      <vt:lpstr>Conclusion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Restaurant Review</dc:title>
  <dc:creator>Lena</dc:creator>
  <cp:lastModifiedBy>Lena</cp:lastModifiedBy>
  <cp:revision>20</cp:revision>
  <dcterms:created xsi:type="dcterms:W3CDTF">2021-04-12T13:22:19Z</dcterms:created>
  <dcterms:modified xsi:type="dcterms:W3CDTF">2021-04-16T03:47:34Z</dcterms:modified>
</cp:coreProperties>
</file>