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357" r:id="rId3"/>
    <p:sldId id="323" r:id="rId4"/>
    <p:sldId id="322" r:id="rId5"/>
    <p:sldId id="329" r:id="rId6"/>
    <p:sldId id="330" r:id="rId7"/>
    <p:sldId id="331" r:id="rId8"/>
    <p:sldId id="333" r:id="rId9"/>
    <p:sldId id="349" r:id="rId10"/>
    <p:sldId id="351" r:id="rId11"/>
    <p:sldId id="350" r:id="rId12"/>
    <p:sldId id="356" r:id="rId13"/>
    <p:sldId id="347" r:id="rId14"/>
    <p:sldId id="348" r:id="rId15"/>
    <p:sldId id="328" r:id="rId16"/>
    <p:sldId id="334" r:id="rId17"/>
    <p:sldId id="336" r:id="rId18"/>
    <p:sldId id="335" r:id="rId19"/>
    <p:sldId id="337" r:id="rId20"/>
    <p:sldId id="338" r:id="rId21"/>
    <p:sldId id="339" r:id="rId22"/>
    <p:sldId id="340" r:id="rId23"/>
    <p:sldId id="341" r:id="rId24"/>
    <p:sldId id="345" r:id="rId25"/>
    <p:sldId id="342" r:id="rId26"/>
    <p:sldId id="346" r:id="rId27"/>
    <p:sldId id="343" r:id="rId28"/>
    <p:sldId id="353" r:id="rId29"/>
    <p:sldId id="354" r:id="rId30"/>
    <p:sldId id="355" r:id="rId31"/>
    <p:sldId id="344" r:id="rId32"/>
    <p:sldId id="31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2348880"/>
            <a:ext cx="8229600" cy="423448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09728" indent="0" algn="ctr">
              <a:buNone/>
            </a:pP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09728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 Творческий проект </a:t>
            </a:r>
          </a:p>
          <a:p>
            <a:pPr marL="109728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«Родной край-Югра»</a:t>
            </a:r>
          </a:p>
          <a:p>
            <a:pPr marL="109728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группе среднего дошкольного возраста </a:t>
            </a:r>
          </a:p>
          <a:p>
            <a:pPr marL="109728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(4-5 лет) «Светлячок»</a:t>
            </a:r>
          </a:p>
          <a:p>
            <a:pPr marL="109728" indent="0" algn="ctr">
              <a:buNone/>
            </a:pPr>
            <a:endParaRPr lang="ru-RU" dirty="0"/>
          </a:p>
          <a:p>
            <a:pPr marL="109728" indent="0" algn="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 С.П. Голубева, К.О. Колмакова</a:t>
            </a:r>
          </a:p>
          <a:p>
            <a:pPr marL="109728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marL="109728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071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№8 «Огонёк»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B962F-CE7D-489C-90E6-900DA7F5C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05212"/>
            <a:ext cx="6192688" cy="21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260BD17-87F2-40E9-9FC3-E661671D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06483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проблему: Недостаточные знания детей о коренных народах севера;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Сформулировали проблемный вопрос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Народности, населяющие Ханты-Мансийский автономный округ – Югра.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Выявили актуальность. Дали название проекту.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Определили участников;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Поставили цель и задачи для реализации проекта;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Продумали формы работы с участниками проекта, ресурсы, особенности, сроки реализации проекта;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Предположили ожидаемый результат, продукт проекта; практическую значимость.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D0D8FB0-156F-409C-982D-DCCB0053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На основном этапе была проделана следующая работа:</a:t>
            </a:r>
          </a:p>
        </p:txBody>
      </p:sp>
    </p:spTree>
    <p:extLst>
      <p:ext uri="{BB962C8B-B14F-4D97-AF65-F5344CB8AC3E}">
        <p14:creationId xmlns:p14="http://schemas.microsoft.com/office/powerpoint/2010/main" val="36864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CB8AC2E-1336-41C1-98EC-8060BF56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бытом и традициями коренных народов севера, посредством экскурсии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Обском берегу»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историко-культурном центре «Старый Сургут».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Разгадывали загадки, читали сказки, поговорки, приметы.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Изготовили интересные поделки «Куклу-ягодку» и «Деревья тайги», которые собрали в прекрасную выставку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«Куколки-подружки гуляют на лесной полянке».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EF5B954-2C3B-4BEF-A9A3-652771A6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На заключительном этапе: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617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FE4D07E-13E6-4DD9-8EE0-C6D46098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первичные представления о коренных народах севера, а именно ханты и манси. Дети научились играть в подвижные игры народов севера, такие как «Олени и оленеводы», «Птицелов», «Ловля оленей», «Оленьи упряжки». Научились угадывать загадки коренных народов севера о животном мире, растительном мире, о хозяйственной деятельности, жилище, средствах передвижения, предметах домашнего обихода, продуктах питания, явлениях природы. Прониклись национальным колоритом народов ханты и манси. Узнали богатство и красоту родного югорского края.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19DB20-36BA-422E-A033-E5CB2715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74638"/>
            <a:ext cx="3744416" cy="85010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По итогам</a:t>
            </a:r>
          </a:p>
        </p:txBody>
      </p:sp>
    </p:spTree>
    <p:extLst>
      <p:ext uri="{BB962C8B-B14F-4D97-AF65-F5344CB8AC3E}">
        <p14:creationId xmlns:p14="http://schemas.microsoft.com/office/powerpoint/2010/main" val="40878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C7FDA38-B71D-4B39-B613-391F4625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8720"/>
            <a:ext cx="8435280" cy="108012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Знакомились с городами Ханты-мансийского автономного округа-Югры.</a:t>
            </a: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Рассматривали достопримечательности Нижневартовска, Ханты-Мансийска, Сургута.</a:t>
            </a: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32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976BA5-2E53-4E0E-AEB7-D7CEEC4C5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4166"/>
            <a:ext cx="4320480" cy="427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98FFC-6F25-4175-8C50-AB9DE022E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b="11399"/>
          <a:stretch/>
        </p:blipFill>
        <p:spPr>
          <a:xfrm>
            <a:off x="4788024" y="2324166"/>
            <a:ext cx="4104456" cy="427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49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72A050-F294-4909-93B4-00F117FD9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4773" r="7607" b="7722"/>
          <a:stretch/>
        </p:blipFill>
        <p:spPr>
          <a:xfrm>
            <a:off x="5580112" y="2060848"/>
            <a:ext cx="3106687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FDEC608-06A5-494B-8D05-BEA54E08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Знакомились с картой Ханты-Мансийского автономного округа-Югры, животными, которые населяют наш округ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1E449-0B74-46E9-AABC-717BED41E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7"/>
            <a:ext cx="4811482" cy="4320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49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34305C-C9F9-4C81-B013-449B3687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17" y="279209"/>
            <a:ext cx="8229600" cy="114300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 Весело играли в подвижные,</a:t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latin typeface="Monotype Corsiva" panose="03010101010201010101" pitchFamily="66" charset="0"/>
              </a:rPr>
              <a:t>сюжетно-ролевые игры коренных народов севера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EA39F03-A037-4F44-80DE-213DC8863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r="14165"/>
          <a:stretch/>
        </p:blipFill>
        <p:spPr>
          <a:xfrm>
            <a:off x="337381" y="1772816"/>
            <a:ext cx="468052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3D52FB-BBE6-4364-BB52-1C3A0F065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15350" r="8220"/>
          <a:stretch/>
        </p:blipFill>
        <p:spPr>
          <a:xfrm>
            <a:off x="4427984" y="2780928"/>
            <a:ext cx="4318745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425796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67CFD8-2EF4-40E3-8EF7-B1C68D4B6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8036" r="14127" b="7641"/>
          <a:stretch/>
        </p:blipFill>
        <p:spPr>
          <a:xfrm>
            <a:off x="5029240" y="620689"/>
            <a:ext cx="3744416" cy="576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53A27-4351-4317-93D0-77FB8B630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13250" r="16104"/>
          <a:stretch/>
        </p:blipFill>
        <p:spPr>
          <a:xfrm>
            <a:off x="395536" y="620689"/>
            <a:ext cx="4248472" cy="576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73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F4E497-5DD1-4A47-B96E-1096A644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2620" r="4609" b="3056"/>
          <a:stretch/>
        </p:blipFill>
        <p:spPr>
          <a:xfrm>
            <a:off x="417200" y="620688"/>
            <a:ext cx="4464496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2089FA-1A75-4F6C-ADA2-4FA6E1207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-1887" r="18463" b="1887"/>
          <a:stretch/>
        </p:blipFill>
        <p:spPr>
          <a:xfrm>
            <a:off x="4572000" y="1556792"/>
            <a:ext cx="415480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044954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D93748-5243-432E-A9AD-1B7273B1AEA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Посетили экскурсию «На Обском берегу» в историко-культурном центре «Старый Сургут»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37DF84-1F94-4E7C-B5B5-E1C3931B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16832"/>
            <a:ext cx="375475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DA2B0B-E372-440E-B732-E55C1EA32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04279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36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C22306-1ECD-4974-AE21-402E003ED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9710"/>
            <a:ext cx="3960440" cy="580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3949A3-5C8E-4764-AEA2-A966BAD8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18513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13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963AC22-8A09-4D7A-8799-6E3F31B2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8" y="1700808"/>
            <a:ext cx="4402832" cy="4882554"/>
          </a:xfrm>
        </p:spPr>
        <p:txBody>
          <a:bodyPr/>
          <a:lstStyle/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Соединив леса и горы, 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Озёра, реки и луга, 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Раскинулась в своих просторах 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Ханты-мансийская земля!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Все о тебе стихи слагают, 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Они летят во все края. </a:t>
            </a:r>
            <a:b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Ты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всей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земле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теперь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известна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  <a:b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Ханты-Мансийская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земля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!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130A65-97BF-432C-879D-716DA289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6984776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02060"/>
                </a:solidFill>
                <a:effectLst/>
                <a:latin typeface="Monotype Corsiva" pitchFamily="66" charset="0"/>
              </a:rPr>
              <a:t>  Проект «Родной край – ЮГРА»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89D73-941B-4448-8FA3-0855C919B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1700808"/>
            <a:ext cx="3902204" cy="48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2800D4-946D-4B97-926E-2E4BC3305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6178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45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6F070B-606E-4C24-945E-ECF087B81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52928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822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581603-E4F7-4B35-B9E1-C697F7B97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-169" b="9828"/>
          <a:stretch/>
        </p:blipFill>
        <p:spPr>
          <a:xfrm>
            <a:off x="234589" y="764704"/>
            <a:ext cx="4608512" cy="3294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D8A2C-13C6-4582-93C0-6E4D9B5A2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17451" r="8053" b="2751"/>
          <a:stretch/>
        </p:blipFill>
        <p:spPr>
          <a:xfrm>
            <a:off x="3671900" y="3284984"/>
            <a:ext cx="482453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FB5179-8CCE-44F8-964C-9DA00866F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420380" cy="276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3D83CE-20D4-4E24-A9F9-36FB7233E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" y="4293096"/>
            <a:ext cx="2967037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196953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3AECD3-3B04-4BBE-A43C-45B3907D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3970784" cy="57606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4AB2DB-AC46-4A1D-9AC9-B9247242C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9707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20856B-1423-443C-ADAF-7E06C1424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68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7BE2B0A-62B1-4597-9FD7-D7E80402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375071" cy="922114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Изготовили с детьми народную куклу - «Ягодку»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CD7A9-7AE2-40AA-8441-9C8D91EB6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049" b="10725"/>
          <a:stretch/>
        </p:blipFill>
        <p:spPr>
          <a:xfrm>
            <a:off x="3612199" y="1397588"/>
            <a:ext cx="5220072" cy="389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758B9D-38BD-4D42-999D-5ACD9BBAC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3" y="1397588"/>
            <a:ext cx="3127276" cy="389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CDD114E3-6FA7-4A3A-B133-208679B76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8" y="2564903"/>
            <a:ext cx="2592289" cy="396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664512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E81551-9428-4197-842D-0842FE624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3"/>
            <a:ext cx="8136904" cy="5904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144037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A7F8FA2-ACE4-4886-B5CF-6C02ADE6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00811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Изготовили композицию «Деревья тайги» совместно с  родителями и детьми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851A3C-96BD-4BCF-AFAC-5DF11B645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35292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084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8149C9-4D0F-45C3-846B-2A85FEC9D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9288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66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199AE9-5536-45AB-8FF6-271910F02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20880" cy="5832648"/>
          </a:xfrm>
        </p:spPr>
      </p:pic>
    </p:spTree>
    <p:extLst>
      <p:ext uri="{BB962C8B-B14F-4D97-AF65-F5344CB8AC3E}">
        <p14:creationId xmlns:p14="http://schemas.microsoft.com/office/powerpoint/2010/main" val="1635148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862DA25-4666-4DE3-B57A-F72E6920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35698"/>
            <a:ext cx="3384376" cy="5271593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 – Югра – это огромная территория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Сибирской низменности. Земля, на которой мы живём, является исторической родиной обско-угорских народностей – ханты, манси, ненцев, селькупов.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F11092-2A9D-4E20-B016-DF36C04AD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1"/>
          <a:stretch/>
        </p:blipFill>
        <p:spPr>
          <a:xfrm>
            <a:off x="4067944" y="548680"/>
            <a:ext cx="450702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587751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635E945-1BE1-418A-970B-62AEC7A44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0" y="620688"/>
            <a:ext cx="3988518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8FBE1A-969B-42D8-914C-9DF8D8DE6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5351"/>
          <a:stretch/>
        </p:blipFill>
        <p:spPr>
          <a:xfrm>
            <a:off x="4601518" y="620688"/>
            <a:ext cx="3929483" cy="561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0213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6EFD26-0F49-451E-A566-3A53DDD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9770"/>
            <a:ext cx="8229600" cy="95786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Организовали выставку совместного творчества </a:t>
            </a:r>
            <a:b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«Куколки-подружки гуляют на лесной полянке»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A8B5D-A78E-4B0F-8E01-F90E65980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4553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0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980729"/>
            <a:ext cx="457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>
              <a:latin typeface="Monotype Corsiva" pitchFamily="66" charset="0"/>
            </a:endParaRPr>
          </a:p>
          <a:p>
            <a:endParaRPr lang="ru-RU" sz="4400" dirty="0">
              <a:latin typeface="Monotype Corsiva" pitchFamily="66" charset="0"/>
            </a:endParaRPr>
          </a:p>
          <a:p>
            <a:endParaRPr lang="ru-RU" sz="4400" dirty="0">
              <a:latin typeface="Monotype Corsiva" pitchFamily="66" charset="0"/>
            </a:endParaRPr>
          </a:p>
          <a:p>
            <a:br>
              <a:rPr lang="ru-RU" sz="4400" dirty="0">
                <a:latin typeface="Monotype Corsiva" pitchFamily="66" charset="0"/>
              </a:rPr>
            </a:br>
            <a:endParaRPr lang="ru-RU" sz="4400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628800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72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за внимание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!</a:t>
            </a:r>
            <a:endParaRPr lang="ru-RU" sz="72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ханты-манси — микс">
            <a:hlinkClick r:id="" action="ppaction://media"/>
            <a:extLst>
              <a:ext uri="{FF2B5EF4-FFF2-40B4-BE49-F238E27FC236}">
                <a16:creationId xmlns:a16="http://schemas.microsoft.com/office/drawing/2014/main" id="{97E5EA59-1FF9-40E2-B56C-C504B24CF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6605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6B58FFF-5E05-4676-A0C5-1800D00CA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коренных народов севера-достояние всего человечества, это творческое самовыражение каждого народа, его вклад в мировую культуру, и каждое достижение народа является общим для всего человечества. Наша задача состоит в том, чтобы возродить национальные традиции и обычаи народов Севера, потому что малочисленному народу традиции и обычаи нужнее, чем большому народу; только благодаря им он может сохранить себя как народ. И сегодня очень важно не упустить крупицы народной мудрости, народных традиций и обычаев; сохранить, преумножить и передать их будущим поколениям.</a:t>
            </a:r>
          </a:p>
        </p:txBody>
      </p:sp>
    </p:spTree>
    <p:extLst>
      <p:ext uri="{BB962C8B-B14F-4D97-AF65-F5344CB8AC3E}">
        <p14:creationId xmlns:p14="http://schemas.microsoft.com/office/powerpoint/2010/main" val="75222666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CA2631C-E894-4A72-838E-16C45CE6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032449"/>
          </a:xfrm>
        </p:spPr>
        <p:txBody>
          <a:bodyPr/>
          <a:lstStyle/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endParaRPr lang="ru-RU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образовательно-развивающей среды группы с целью создания условий для расширения кругозора детей посредством ознакомления с образом жизни, традициями коренных народов севера.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CF5C03E-4232-41D5-9D39-041557B5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764" y="692696"/>
            <a:ext cx="4248472" cy="72008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Цель проекта</a:t>
            </a:r>
          </a:p>
        </p:txBody>
      </p:sp>
      <p:pic>
        <p:nvPicPr>
          <p:cNvPr id="4" name="Picture 5" descr="orn23">
            <a:extLst>
              <a:ext uri="{FF2B5EF4-FFF2-40B4-BE49-F238E27FC236}">
                <a16:creationId xmlns:a16="http://schemas.microsoft.com/office/drawing/2014/main" id="{BAF348FC-9B3B-43F9-8739-ABB3FCE4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365104"/>
            <a:ext cx="4248472" cy="221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065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F1098D-CDCD-418F-BAE4-06CB02C9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12" y="425656"/>
            <a:ext cx="3898776" cy="850106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Задачи проекта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8297D3-78BB-4FA7-9CA5-D643069E4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34475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Задачи для детей:</a:t>
            </a:r>
            <a:endParaRPr lang="ru-RU" sz="3600" i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систематизировать и расширить знания детей о коренных народах севера, о их образе жизни, традициях.</a:t>
            </a:r>
          </a:p>
          <a:p>
            <a:pPr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познавательные и творческие способности детей. Познакомить с фольклором народов ханты и манси: загадки, пословицы, приметы.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правильное и заботливое отношение к природе и обитателям родного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22155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98DD685-F61B-4819-BA14-21E7DE1F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92500" lnSpcReduction="10000"/>
          </a:bodyPr>
          <a:lstStyle/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30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Задачи для родителей: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1.Уточнить и обогатить знание детей и родителей о коренных народах севера, о их образе жизни, традициях.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2.Способствовать выработке активной позиции родителей в желании принимать участие в жизни группы.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30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Задачи для педагогов: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1.Организовать сотворчество детей, родителей, педагогов в совместном освоении данной темы;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2.Способствовать развитию творческих способностей детей, умения работать сообща, согласовывая свои действия;</a:t>
            </a:r>
          </a:p>
          <a:p>
            <a:pPr marL="109728" indent="0" algn="just" fontAlgn="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любовь к родному краю, чувство патриотизма.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4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6BF2815-F5A3-48A2-95D3-0417EB71E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620688"/>
            <a:ext cx="7704856" cy="5386603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ru-RU" sz="36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Практическая значимость проекта</a:t>
            </a:r>
          </a:p>
          <a:p>
            <a:pPr marL="109728" indent="0">
              <a:buNone/>
            </a:pPr>
            <a:endParaRPr lang="ru-RU" sz="3600" b="1" i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совместной композиции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«Деревья тайги»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родителями);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совместной работы по изготовлению народной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«Куклы-ягодки»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детьми);</a:t>
            </a:r>
          </a:p>
          <a:p>
            <a:pPr lvl="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создание выставки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«Куколки-подружки гуляют на лесной полянке»;</a:t>
            </a:r>
          </a:p>
          <a:p>
            <a:pPr lvl="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Обском берегу»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историко-культурный центр «Старый Сургут».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4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2E1CDA2-0CCD-4FB1-854D-FB3DC462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 fontScale="85000" lnSpcReduction="10000"/>
          </a:bodyPr>
          <a:lstStyle/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Беседа с детьми для уточнения представлений детей о коренных народов севера ханты и манси, особенностях культуры, традициях.</a:t>
            </a:r>
          </a:p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Подбор методической, справочной, энциклопедической и художественной литературы по выбранной тематике проекта.</a:t>
            </a:r>
          </a:p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Подбор необходимого оборудования и пособий для практического обогащения проекта, целенаправленности, систематизации воспитательно-образовательного процесса.</a:t>
            </a:r>
          </a:p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Подбор дидактических игр, сюжетно-ролевых, подвижных игр.</a:t>
            </a:r>
          </a:p>
          <a:p>
            <a:pPr marL="109728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5.Сбор и оформление наглядного материала. Создание альбома «Орнаменты народов Ханты и Манси», создание картотеки «Подвижные игры народов севера», изготовление альбома «Сказки Югры», «Сказки и сказы Югорского края», «Загадки коренных народов севера».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7F1CCC-3B7D-498F-AE0E-BC1DA5E9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На подготовительном этапе была проведена следующая работа:</a:t>
            </a:r>
          </a:p>
        </p:txBody>
      </p:sp>
    </p:spTree>
    <p:extLst>
      <p:ext uri="{BB962C8B-B14F-4D97-AF65-F5344CB8AC3E}">
        <p14:creationId xmlns:p14="http://schemas.microsoft.com/office/powerpoint/2010/main" val="64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3898</TotalTime>
  <Words>904</Words>
  <Application>Microsoft Office PowerPoint</Application>
  <PresentationFormat>Экран (4:3)</PresentationFormat>
  <Paragraphs>73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Lucida Sans Unicode</vt:lpstr>
      <vt:lpstr>Monotype Corsiva</vt:lpstr>
      <vt:lpstr>Times New Roman</vt:lpstr>
      <vt:lpstr>Verdana</vt:lpstr>
      <vt:lpstr>Wingdings</vt:lpstr>
      <vt:lpstr>Wingdings 2</vt:lpstr>
      <vt:lpstr>Wingdings 3</vt:lpstr>
      <vt:lpstr>Открытая</vt:lpstr>
      <vt:lpstr>Муниципальное автономное дошкольное образовательное учреждение  детский сад №8 «Огонёк»</vt:lpstr>
      <vt:lpstr>  Проект «Родной край – ЮГРА»</vt:lpstr>
      <vt:lpstr>Презентация PowerPoint</vt:lpstr>
      <vt:lpstr>Презентация PowerPoint</vt:lpstr>
      <vt:lpstr>Цель проекта</vt:lpstr>
      <vt:lpstr>Задачи проекта</vt:lpstr>
      <vt:lpstr>Презентация PowerPoint</vt:lpstr>
      <vt:lpstr>Презентация PowerPoint</vt:lpstr>
      <vt:lpstr>На подготовительном этапе была проведена следующая работа:</vt:lpstr>
      <vt:lpstr>На основном этапе была проделана следующая работа:</vt:lpstr>
      <vt:lpstr> На заключительном этапе: </vt:lpstr>
      <vt:lpstr>По итогам</vt:lpstr>
      <vt:lpstr>  Знакомились с городами Ханты-мансийского автономного округа-Югры. Рассматривали достопримечательности Нижневартовска, Ханты-Мансийска, Сургута.   </vt:lpstr>
      <vt:lpstr>Знакомились с картой Ханты-Мансийского автономного округа-Югры, животными, которые населяют наш округ</vt:lpstr>
      <vt:lpstr> Весело играли в подвижные, сюжетно-ролевые игры коренных народов севера</vt:lpstr>
      <vt:lpstr>Презентация PowerPoint</vt:lpstr>
      <vt:lpstr>Презентация PowerPoint</vt:lpstr>
      <vt:lpstr>Посетили экскурсию «На Обском берегу» в историко-культурном центре «Старый Сургут»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Изготовили с детьми народную куклу - «Ягодку»</vt:lpstr>
      <vt:lpstr>Презентация PowerPoint</vt:lpstr>
      <vt:lpstr>Изготовили композицию «Деревья тайги» совместно с  родителями и детьми</vt:lpstr>
      <vt:lpstr>Презентация PowerPoint</vt:lpstr>
      <vt:lpstr>Презентация PowerPoint</vt:lpstr>
      <vt:lpstr>Презентация PowerPoint</vt:lpstr>
      <vt:lpstr>Организовали выставку совместного творчества  «Куколки-подружки гуляют на лесной полянке»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край -ЮГРА</dc:title>
  <dc:creator>ирина</dc:creator>
  <cp:lastModifiedBy>Кристина</cp:lastModifiedBy>
  <cp:revision>113</cp:revision>
  <dcterms:created xsi:type="dcterms:W3CDTF">2012-12-01T19:23:33Z</dcterms:created>
  <dcterms:modified xsi:type="dcterms:W3CDTF">2021-03-30T13:49:28Z</dcterms:modified>
</cp:coreProperties>
</file>