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3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9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6362-F49B-4A8C-9AA7-F9DB3A8C9D1F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D6ED-18C3-43F4-A686-C1F2279D0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255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6362-F49B-4A8C-9AA7-F9DB3A8C9D1F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D6ED-18C3-43F4-A686-C1F2279D0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9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6362-F49B-4A8C-9AA7-F9DB3A8C9D1F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D6ED-18C3-43F4-A686-C1F2279D0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406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6362-F49B-4A8C-9AA7-F9DB3A8C9D1F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D6ED-18C3-43F4-A686-C1F2279D04C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2984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6362-F49B-4A8C-9AA7-F9DB3A8C9D1F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D6ED-18C3-43F4-A686-C1F2279D0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17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6362-F49B-4A8C-9AA7-F9DB3A8C9D1F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D6ED-18C3-43F4-A686-C1F2279D0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554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6362-F49B-4A8C-9AA7-F9DB3A8C9D1F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D6ED-18C3-43F4-A686-C1F2279D0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160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6362-F49B-4A8C-9AA7-F9DB3A8C9D1F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D6ED-18C3-43F4-A686-C1F2279D0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373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6362-F49B-4A8C-9AA7-F9DB3A8C9D1F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D6ED-18C3-43F4-A686-C1F2279D0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85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6362-F49B-4A8C-9AA7-F9DB3A8C9D1F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D6ED-18C3-43F4-A686-C1F2279D0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0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6362-F49B-4A8C-9AA7-F9DB3A8C9D1F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D6ED-18C3-43F4-A686-C1F2279D0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19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6362-F49B-4A8C-9AA7-F9DB3A8C9D1F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D6ED-18C3-43F4-A686-C1F2279D0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0347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6362-F49B-4A8C-9AA7-F9DB3A8C9D1F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D6ED-18C3-43F4-A686-C1F2279D0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510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6362-F49B-4A8C-9AA7-F9DB3A8C9D1F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D6ED-18C3-43F4-A686-C1F2279D0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86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6362-F49B-4A8C-9AA7-F9DB3A8C9D1F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D6ED-18C3-43F4-A686-C1F2279D0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82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6362-F49B-4A8C-9AA7-F9DB3A8C9D1F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D6ED-18C3-43F4-A686-C1F2279D0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8223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6362-F49B-4A8C-9AA7-F9DB3A8C9D1F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D6ED-18C3-43F4-A686-C1F2279D0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92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23B6362-F49B-4A8C-9AA7-F9DB3A8C9D1F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852D6ED-18C3-43F4-A686-C1F2279D0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22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  <p:sldLayoutId id="2147483949" r:id="rId16"/>
    <p:sldLayoutId id="214748395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838199" y="4839628"/>
            <a:ext cx="10926337" cy="1761893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Зюзина Кристина Юрьевна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«ДС №17 города Белогорск»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5327" y="535259"/>
            <a:ext cx="117756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занятию области «Познавательное развитие» по ознакомлению с миром природы во второй младшей группе </a:t>
            </a:r>
            <a:b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«День и ночь»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328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3.hostingkartinok.com/uploads/images/2014/02/4e56034bdf17d55f2d1c6ac4dbc377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tapenik.ru/dizain/boy_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47" y="2468135"/>
            <a:ext cx="3546089" cy="438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низ 12"/>
          <p:cNvSpPr/>
          <p:nvPr/>
        </p:nvSpPr>
        <p:spPr>
          <a:xfrm>
            <a:off x="3088535" y="3429000"/>
            <a:ext cx="474307" cy="13921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5400000">
            <a:off x="2155291" y="2009198"/>
            <a:ext cx="474307" cy="13921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10444623" y="4663067"/>
            <a:ext cx="474307" cy="13921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90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www.playcast.ru/uploads/2016/10/31/203734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612" y="3960610"/>
            <a:ext cx="1217245" cy="122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galerey-room.ru/images/152748_14136316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853" y="1815934"/>
            <a:ext cx="1209792" cy="122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alerey-room.ru/images/152748_14136316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54" y="3842883"/>
            <a:ext cx="1209792" cy="122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clipart-library.com/img1/564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41" y="3411704"/>
            <a:ext cx="2029266" cy="144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clipart-library.com/img1/564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969" y="4456772"/>
            <a:ext cx="2029266" cy="144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lipart-library.com/img1/564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439" y="1575756"/>
            <a:ext cx="2029266" cy="144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lipart-library.com/img1/564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335" y="890382"/>
            <a:ext cx="2029266" cy="144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galerey-room.ru/images/152748_14136316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559" y="0"/>
            <a:ext cx="1209792" cy="122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openclipart.org/image/2400px/svg_to_png/10633/yves-guillou-boa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853" y="4861361"/>
            <a:ext cx="1537709" cy="18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04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www.playcast.ru/uploads/2016/10/31/203734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612" y="3960610"/>
            <a:ext cx="1217245" cy="122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galerey-room.ru/images/152748_14136316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853" y="1815934"/>
            <a:ext cx="1209792" cy="122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alerey-room.ru/images/152748_14136316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54" y="3842883"/>
            <a:ext cx="1209792" cy="122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clipart-library.com/img1/564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41" y="3411704"/>
            <a:ext cx="2029266" cy="144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clipart-library.com/img1/564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969" y="4456772"/>
            <a:ext cx="2029266" cy="144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lipart-library.com/img1/564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439" y="1575756"/>
            <a:ext cx="2029266" cy="144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lipart-library.com/img1/564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335" y="890382"/>
            <a:ext cx="2029266" cy="144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galerey-room.ru/images/152748_14136316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559" y="0"/>
            <a:ext cx="1209792" cy="122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openclipart.org/image/2400px/svg_to_png/10633/yves-guillou-boa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853" y="4861361"/>
            <a:ext cx="1537709" cy="18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44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ytpsyholog.files.wordpress.com/2016/11/d180d0b5d0b1d0b5d0bdd0bed0ba-d181d0bfd0b8d18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7" y="3158807"/>
            <a:ext cx="5550177" cy="369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cliparts.co/cliparts/zcX/85r/zcX85rrc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06485" y="713940"/>
            <a:ext cx="1934845" cy="194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moziru.com/images/drawn-night-sky-night-window-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3" y="278780"/>
            <a:ext cx="3512635" cy="351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10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1.urokimatematiki.ru/e/001c1c-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732" y="535258"/>
            <a:ext cx="7716102" cy="57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49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www.playcast.ru/uploads/2016/10/31/203734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612" y="3960610"/>
            <a:ext cx="1217245" cy="122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galerey-room.ru/images/152748_14136316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853" y="1815934"/>
            <a:ext cx="1209792" cy="122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alerey-room.ru/images/152748_14136316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54" y="3842883"/>
            <a:ext cx="1209792" cy="122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clipart-library.com/img1/564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41" y="3411704"/>
            <a:ext cx="2029266" cy="144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clipart-library.com/img1/564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969" y="4456772"/>
            <a:ext cx="2029266" cy="144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lipart-library.com/img1/564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439" y="1575756"/>
            <a:ext cx="2029266" cy="144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lipart-library.com/img1/564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335" y="890382"/>
            <a:ext cx="2029266" cy="144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galerey-room.ru/images/152748_14136316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559" y="0"/>
            <a:ext cx="1209792" cy="122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openclipart.org/image/2400px/svg_to_png/10633/yves-guillou-boa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74" y="3960610"/>
            <a:ext cx="1537709" cy="18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72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ytpsyholog.files.wordpress.com/2016/11/d180d0b5d0b1d0b5d0bdd0bed0ba-d181d0bfd0b8d18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7" y="3158807"/>
            <a:ext cx="5550177" cy="369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xn--80ahjdhyhi3f.xn--p1ai/application/uploads/catalog/a94bdcce4ce3faaf1787eacfc63097a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0" y="811212"/>
            <a:ext cx="5219700" cy="327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cliparts.co/cliparts/zcX/85r/zcX85rrc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539" y="720090"/>
            <a:ext cx="1934845" cy="193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72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apenik.ru/dizain/boy_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384" y="2294454"/>
            <a:ext cx="3157700" cy="390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li3-nor.ucoz.ru/FSK/fsk_kart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277" y="494612"/>
            <a:ext cx="1874625" cy="152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rodnikovskij-rabochij.ru/wp-content/uploads/2017/09/%D0%BF%D0%B8%D1%80%D0%B0%D0%BC%D0%B8%D0%B4%D0%BA%D0%B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93" y="2148840"/>
            <a:ext cx="1123715" cy="141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newsos.ucoz.ru/graffiti/eda20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93" y="4248985"/>
            <a:ext cx="1613062" cy="120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clipart-library.com/data_images/28704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084" y="4569847"/>
            <a:ext cx="1932295" cy="163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dottodotgame.com/data/images/toothpaste-with-the-toothbrush_51bf50f3d1b54-thum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42" y="293890"/>
            <a:ext cx="1421285" cy="118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img-fotki.yandex.ru/get/4707/47407354.2aa/0_91a16_42f6ee8d_ori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843" y="2480657"/>
            <a:ext cx="1835808" cy="95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http://clipart-library.com/img1/90819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44426" y="0"/>
            <a:ext cx="28475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87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www.playcast.ru/uploads/2016/10/31/203734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612" y="3960610"/>
            <a:ext cx="1217245" cy="122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galerey-room.ru/images/152748_14136316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853" y="1815934"/>
            <a:ext cx="1209792" cy="122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alerey-room.ru/images/152748_14136316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54" y="3842883"/>
            <a:ext cx="1209792" cy="122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clipart-library.com/img1/564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41" y="3411704"/>
            <a:ext cx="2029266" cy="144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clipart-library.com/img1/564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969" y="4456772"/>
            <a:ext cx="2029266" cy="144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lipart-library.com/img1/564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439" y="1575756"/>
            <a:ext cx="2029266" cy="144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lipart-library.com/img1/564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335" y="890382"/>
            <a:ext cx="2029266" cy="144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galerey-room.ru/images/152748_14136316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559" y="0"/>
            <a:ext cx="1209792" cy="122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openclipart.org/image/2400px/svg_to_png/10633/yves-guillou-boa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642" y="1402535"/>
            <a:ext cx="1537709" cy="18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4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zakazmebeli.by/wp-content/uploads/2016/02/dlya-sad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tapenik.ru/dizain/boy_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300" y="2948939"/>
            <a:ext cx="3157700" cy="390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ttp://clipart-library.com/img1/9081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newsos.ucoz.ru/graffiti/eda20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138" y="3645029"/>
            <a:ext cx="1228777" cy="92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rodnikovskij-rabochij.ru/wp-content/uploads/2017/09/%D0%BF%D0%B8%D1%80%D0%B0%D0%BC%D0%B8%D0%B4%D0%BA%D0%B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484" y="5282333"/>
            <a:ext cx="1123715" cy="141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http://img-fotki.yandex.ru/get/4707/47407354.2aa/0_91a16_42f6ee8d_ori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757" y="3283545"/>
            <a:ext cx="1835808" cy="95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3512282" y="2252849"/>
            <a:ext cx="474307" cy="13921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8273661" y="1829544"/>
            <a:ext cx="474307" cy="13921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724187" y="3719036"/>
            <a:ext cx="474307" cy="13921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6200000">
            <a:off x="8714026" y="136771"/>
            <a:ext cx="474307" cy="13921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>
            <a:hlinkClick r:id="rId8" action="ppaction://hlinksldjump"/>
          </p:cNvPr>
          <p:cNvSpPr/>
          <p:nvPr/>
        </p:nvSpPr>
        <p:spPr>
          <a:xfrm rot="16200000">
            <a:off x="11258757" y="1829543"/>
            <a:ext cx="474307" cy="13921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42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tihi.ru/pics/2015/11/15/76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069" y="0"/>
            <a:ext cx="9439931" cy="685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http://clipart-library.com/img1/90819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9104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tapenik.ru/dizain/boy_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49190"/>
            <a:ext cx="3157700" cy="390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24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www.playcast.ru/uploads/2016/10/31/203734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612" y="3960610"/>
            <a:ext cx="1217245" cy="122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galerey-room.ru/images/152748_14136316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853" y="1815934"/>
            <a:ext cx="1209792" cy="122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alerey-room.ru/images/152748_14136316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54" y="3842883"/>
            <a:ext cx="1209792" cy="122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clipart-library.com/img1/564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41" y="3411704"/>
            <a:ext cx="2029266" cy="144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clipart-library.com/img1/564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969" y="4456772"/>
            <a:ext cx="2029266" cy="144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lipart-library.com/img1/564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439" y="1575756"/>
            <a:ext cx="2029266" cy="144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lipart-library.com/img1/564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335" y="890382"/>
            <a:ext cx="2029266" cy="144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galerey-room.ru/images/152748_14136316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559" y="0"/>
            <a:ext cx="1209792" cy="122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openclipart.org/image/2400px/svg_to_png/10633/yves-guillou-boa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292" y="2111470"/>
            <a:ext cx="1537709" cy="18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08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онкие сплошные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68</TotalTime>
  <Words>29</Words>
  <Application>Microsoft Office PowerPoint</Application>
  <PresentationFormat>Широкоэкранный</PresentationFormat>
  <Paragraphs>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2018-01-23T06:03:42Z</dcterms:created>
  <dcterms:modified xsi:type="dcterms:W3CDTF">2018-02-04T13:24:00Z</dcterms:modified>
</cp:coreProperties>
</file>