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5" r:id="rId2"/>
    <p:sldId id="318" r:id="rId3"/>
    <p:sldId id="311" r:id="rId4"/>
    <p:sldId id="313" r:id="rId5"/>
    <p:sldId id="315" r:id="rId6"/>
    <p:sldId id="319" r:id="rId7"/>
    <p:sldId id="320" r:id="rId8"/>
    <p:sldId id="314" r:id="rId9"/>
    <p:sldId id="290" r:id="rId10"/>
    <p:sldId id="273" r:id="rId11"/>
    <p:sldId id="305" r:id="rId12"/>
    <p:sldId id="306" r:id="rId13"/>
    <p:sldId id="307" r:id="rId14"/>
    <p:sldId id="308" r:id="rId15"/>
    <p:sldId id="309" r:id="rId16"/>
    <p:sldId id="287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34596" autoAdjust="0"/>
    <p:restoredTop sz="86533" autoAdjust="0"/>
  </p:normalViewPr>
  <p:slideViewPr>
    <p:cSldViewPr>
      <p:cViewPr varScale="1">
        <p:scale>
          <a:sx n="62" d="100"/>
          <a:sy n="62" d="100"/>
        </p:scale>
        <p:origin x="-996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4782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05.05.2021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400">
        <p14:doors dir="vert"/>
      </p:transition>
    </mc:Choice>
    <mc:Fallback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05.05.2021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400">
        <p14:doors dir="vert"/>
      </p:transition>
    </mc:Choice>
    <mc:Fallback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05.05.2021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400">
        <p14:doors dir="vert"/>
      </p:transition>
    </mc:Choice>
    <mc:Fallback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05.05.2021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400">
        <p14:doors dir="vert"/>
      </p:transition>
    </mc:Choice>
    <mc:Fallback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05.05.2021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400">
        <p14:doors dir="vert"/>
      </p:transition>
    </mc:Choice>
    <mc:Fallback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05.05.2021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400">
        <p14:doors dir="vert"/>
      </p:transition>
    </mc:Choice>
    <mc:Fallback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05.05.2021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400">
        <p14:doors dir="vert"/>
      </p:transition>
    </mc:Choice>
    <mc:Fallback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05.05.2021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400">
        <p14:doors dir="vert"/>
      </p:transition>
    </mc:Choice>
    <mc:Fallback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05.05.2021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400">
        <p14:doors dir="vert"/>
      </p:transition>
    </mc:Choice>
    <mc:Fallback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05.05.2021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400">
        <p14:doors dir="vert"/>
      </p:transition>
    </mc:Choice>
    <mc:Fallback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05.05.2021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400">
        <p14:doors dir="vert"/>
      </p:transition>
    </mc:Choice>
    <mc:Fallback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05.05.2021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>
    <mc:Choice xmlns="" xmlns:p14="http://schemas.microsoft.com/office/powerpoint/2010/main" Requires="p14">
      <p:transition spd="slow" p14:dur="1400">
        <p14:doors dir="vert"/>
      </p:transition>
    </mc:Choice>
    <mc:Fallback>
      <p:transition spd="slow">
        <p:fad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.gi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27585" y="1700808"/>
            <a:ext cx="8064896" cy="45858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Мероприятия 8б класса            посвященные Году здоровья и активного долголетия в Республике Башкортостан в 2021 году                              </a:t>
            </a:r>
            <a:endParaRPr lang="ru-RU" sz="4400" b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4400" b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Воспитатель: </a:t>
            </a:r>
            <a:r>
              <a:rPr lang="ru-RU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Милешина</a:t>
            </a:r>
            <a:r>
              <a:rPr lang="ru-RU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И.Г</a:t>
            </a:r>
            <a:r>
              <a:rPr lang="ru-RU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2800" b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218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319976614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4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кругленная прямоугольная выноска 2"/>
          <p:cNvSpPr/>
          <p:nvPr/>
        </p:nvSpPr>
        <p:spPr>
          <a:xfrm>
            <a:off x="683568" y="692696"/>
            <a:ext cx="7416824" cy="2736304"/>
          </a:xfrm>
          <a:prstGeom prst="wedgeRoundRectCallout">
            <a:avLst>
              <a:gd name="adj1" fmla="val 36452"/>
              <a:gd name="adj2" fmla="val 67305"/>
              <a:gd name="adj3" fmla="val 16667"/>
            </a:avLst>
          </a:prstGeom>
          <a:solidFill>
            <a:schemeClr val="bg1"/>
          </a:solidFill>
          <a:ln w="38100">
            <a:solidFill>
              <a:srgbClr val="99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dirty="0" smtClean="0">
                <a:solidFill>
                  <a:srgbClr val="FF6600"/>
                </a:solidFill>
                <a:latin typeface="Comic Sans MS" pitchFamily="66" charset="0"/>
              </a:rPr>
              <a:t>	</a:t>
            </a:r>
            <a:endParaRPr lang="ru-RU" sz="3600" dirty="0">
              <a:solidFill>
                <a:srgbClr val="FF6600"/>
              </a:solidFill>
              <a:latin typeface="Comic Sans MS" pitchFamily="66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83568" y="1124744"/>
            <a:ext cx="7848873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b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Хочешь быть здоровым ты,</a:t>
            </a:r>
          </a:p>
          <a:p>
            <a:r>
              <a:rPr lang="ru-RU" sz="4400" b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 физкультурою дружи</a:t>
            </a:r>
            <a:r>
              <a:rPr lang="ru-RU" sz="4400" b="1" dirty="0" smtClean="0">
                <a:solidFill>
                  <a:schemeClr val="accent5">
                    <a:lumMod val="50000"/>
                  </a:schemeClr>
                </a:solidFill>
              </a:rPr>
              <a:t>.</a:t>
            </a:r>
            <a:endParaRPr lang="ru-RU" sz="4400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pic>
        <p:nvPicPr>
          <p:cNvPr id="1026" name="Picture 2" descr="C:\Users\ИРИНА\Desktop\OgH-FBKEVEg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786578" y="3929066"/>
            <a:ext cx="2143140" cy="292893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3264280413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4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ая прямоугольная выноска 1"/>
          <p:cNvSpPr/>
          <p:nvPr/>
        </p:nvSpPr>
        <p:spPr>
          <a:xfrm>
            <a:off x="1403648" y="332656"/>
            <a:ext cx="6624736" cy="2520280"/>
          </a:xfrm>
          <a:prstGeom prst="wedgeRoundRectCallout">
            <a:avLst>
              <a:gd name="adj1" fmla="val -46944"/>
              <a:gd name="adj2" fmla="val 82375"/>
              <a:gd name="adj3" fmla="val 16667"/>
            </a:avLst>
          </a:prstGeom>
          <a:solidFill>
            <a:schemeClr val="bg1"/>
          </a:solidFill>
          <a:ln w="38100">
            <a:solidFill>
              <a:srgbClr val="0000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 утрам ты закаляйся,</a:t>
            </a:r>
            <a:br>
              <a:rPr lang="ru-RU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Водой холодной обливайся.</a:t>
            </a:r>
            <a:br>
              <a:rPr lang="ru-RU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Будешь ты всегда здоров.</a:t>
            </a:r>
            <a:br>
              <a:rPr lang="ru-RU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Тут не нужно лишних слов.</a:t>
            </a:r>
          </a:p>
        </p:txBody>
      </p:sp>
      <p:pic>
        <p:nvPicPr>
          <p:cNvPr id="1026" name="Picture 2" descr="C:\Users\ИРИНА\Desktop\ZmOPCOq4Mv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1" y="3571876"/>
            <a:ext cx="2428891" cy="328612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2770608432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4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вальная выноска 2"/>
          <p:cNvSpPr/>
          <p:nvPr/>
        </p:nvSpPr>
        <p:spPr>
          <a:xfrm>
            <a:off x="323528" y="260648"/>
            <a:ext cx="7344816" cy="3096344"/>
          </a:xfrm>
          <a:prstGeom prst="wedgeEllipseCallout">
            <a:avLst>
              <a:gd name="adj1" fmla="val 42839"/>
              <a:gd name="adj2" fmla="val 61615"/>
            </a:avLst>
          </a:prstGeom>
          <a:solidFill>
            <a:schemeClr val="bg1"/>
          </a:solidFill>
          <a:ln w="38100">
            <a:solidFill>
              <a:srgbClr val="CC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3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Солнце, воздух и вода –</a:t>
            </a:r>
            <a:br>
              <a:rPr lang="ru-RU" sz="3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Наши лучшие друзья.</a:t>
            </a:r>
            <a:br>
              <a:rPr lang="ru-RU" sz="3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 ними будем мы дружить,</a:t>
            </a:r>
            <a:br>
              <a:rPr lang="ru-RU" sz="3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Чтоб здоровыми нам быть</a:t>
            </a:r>
            <a:r>
              <a:rPr lang="ru-RU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1026" name="Picture 2" descr="C:\Users\ИРИНА\Desktop\mlNOfotnHsg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29388" y="3714752"/>
            <a:ext cx="2428892" cy="314324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147049449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4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ая прямоугольная выноска 1"/>
          <p:cNvSpPr/>
          <p:nvPr/>
        </p:nvSpPr>
        <p:spPr>
          <a:xfrm>
            <a:off x="1403648" y="332656"/>
            <a:ext cx="6624736" cy="2520280"/>
          </a:xfrm>
          <a:prstGeom prst="wedgeRoundRectCallout">
            <a:avLst>
              <a:gd name="adj1" fmla="val -46944"/>
              <a:gd name="adj2" fmla="val 82375"/>
              <a:gd name="adj3" fmla="val 16667"/>
            </a:avLst>
          </a:prstGeom>
          <a:solidFill>
            <a:schemeClr val="bg1"/>
          </a:solidFill>
          <a:ln w="38100">
            <a:solidFill>
              <a:srgbClr val="0000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3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Спортом занимаюсь</a:t>
            </a:r>
            <a:r>
              <a:rPr lang="ru-RU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br>
              <a:rPr lang="ru-RU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Чтобы </a:t>
            </a:r>
            <a:r>
              <a:rPr lang="ru-RU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быть красивой.</a:t>
            </a:r>
            <a:br>
              <a:rPr lang="ru-RU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</a:t>
            </a:r>
            <a:r>
              <a:rPr lang="ru-RU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всем улыбаюсь,</a:t>
            </a:r>
            <a:br>
              <a:rPr lang="ru-RU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Чтобы быть счастливой</a:t>
            </a:r>
            <a:r>
              <a:rPr lang="ru-RU" sz="3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36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2" descr="C:\Users\ИРИНА\Desktop\TjJJuacVm8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3714752"/>
            <a:ext cx="2357454" cy="314324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756508519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4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вальная выноска 1"/>
          <p:cNvSpPr/>
          <p:nvPr/>
        </p:nvSpPr>
        <p:spPr>
          <a:xfrm>
            <a:off x="0" y="0"/>
            <a:ext cx="8820472" cy="2996952"/>
          </a:xfrm>
          <a:prstGeom prst="wedgeEllipseCallout">
            <a:avLst>
              <a:gd name="adj1" fmla="val 42839"/>
              <a:gd name="adj2" fmla="val 61615"/>
            </a:avLst>
          </a:prstGeom>
          <a:solidFill>
            <a:schemeClr val="bg1"/>
          </a:solidFill>
          <a:ln w="38100">
            <a:solidFill>
              <a:srgbClr val="CC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32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Если </a:t>
            </a:r>
            <a:r>
              <a:rPr lang="ru-RU" sz="3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хочешь </a:t>
            </a:r>
            <a:r>
              <a:rPr lang="ru-RU" sz="3200" b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быть </a:t>
            </a:r>
            <a:r>
              <a:rPr lang="ru-RU" sz="3200" b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здоров,</a:t>
            </a:r>
            <a:r>
              <a:rPr lang="ru-RU" sz="3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Обойтись без докторов –</a:t>
            </a:r>
            <a:br>
              <a:rPr lang="ru-RU" sz="3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Закаляйся, умывайся,</a:t>
            </a:r>
            <a:br>
              <a:rPr lang="ru-RU" sz="3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Спортом разным занимайся</a:t>
            </a:r>
            <a:r>
              <a:rPr lang="ru-RU" sz="3200" dirty="0">
                <a:solidFill>
                  <a:srgbClr val="C00000"/>
                </a:solidFill>
              </a:rPr>
              <a:t>.</a:t>
            </a:r>
          </a:p>
          <a:p>
            <a:r>
              <a:rPr lang="ru-RU" sz="3200" dirty="0" smtClean="0">
                <a:solidFill>
                  <a:schemeClr val="tx1"/>
                </a:solidFill>
              </a:rPr>
              <a:t>.</a:t>
            </a:r>
            <a:endParaRPr lang="ru-RU" sz="3200" dirty="0">
              <a:solidFill>
                <a:schemeClr val="tx1"/>
              </a:solidFill>
            </a:endParaRPr>
          </a:p>
        </p:txBody>
      </p:sp>
      <p:pic>
        <p:nvPicPr>
          <p:cNvPr id="2050" name="Picture 2" descr="C:\Users\ИРИНА\Desktop\5u4JwbERZ2U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214942" y="3357538"/>
            <a:ext cx="2645772" cy="328617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2001486305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4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ИРИНА\Desktop\WLf4gGHcKfE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42976" y="214290"/>
            <a:ext cx="6500858" cy="635798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2395370505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4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2771800" y="612845"/>
            <a:ext cx="3600400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i="1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Мы желаем вам ребята, </a:t>
            </a:r>
          </a:p>
          <a:p>
            <a:r>
              <a:rPr lang="ru-RU" b="1" i="1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Быть здоровыми всегда!</a:t>
            </a:r>
          </a:p>
          <a:p>
            <a:r>
              <a:rPr lang="ru-RU" b="1" i="1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Но добиться результата</a:t>
            </a:r>
          </a:p>
          <a:p>
            <a:r>
              <a:rPr lang="ru-RU" b="1" i="1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Невозможно без труда.</a:t>
            </a:r>
          </a:p>
          <a:p>
            <a:r>
              <a:rPr lang="ru-RU" b="1" i="1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Постарайтесь не лениться – </a:t>
            </a:r>
          </a:p>
          <a:p>
            <a:r>
              <a:rPr lang="ru-RU" b="1" i="1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Каждый раз перед едой,</a:t>
            </a:r>
          </a:p>
          <a:p>
            <a:r>
              <a:rPr lang="ru-RU" b="1" i="1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Прежде чем за стол садиться,</a:t>
            </a:r>
          </a:p>
          <a:p>
            <a:r>
              <a:rPr lang="ru-RU" b="1" i="1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Руки вымойте водой.</a:t>
            </a:r>
          </a:p>
          <a:p>
            <a:r>
              <a:rPr lang="ru-RU" b="1" i="1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зарядкой занимайтесь</a:t>
            </a:r>
          </a:p>
          <a:p>
            <a:r>
              <a:rPr lang="ru-RU" b="1" i="1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Ежедневно по утрам,</a:t>
            </a:r>
          </a:p>
          <a:p>
            <a:r>
              <a:rPr lang="ru-RU" b="1" i="1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И, конечно, закаляйтесь –</a:t>
            </a:r>
          </a:p>
          <a:p>
            <a:r>
              <a:rPr lang="ru-RU" b="1" i="1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Это так поможет вам!</a:t>
            </a:r>
          </a:p>
          <a:p>
            <a:r>
              <a:rPr lang="ru-RU" b="1" i="1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Свежим воздухом дышите</a:t>
            </a:r>
          </a:p>
          <a:p>
            <a:r>
              <a:rPr lang="ru-RU" b="1" i="1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 возможности всегда, </a:t>
            </a:r>
          </a:p>
          <a:p>
            <a:r>
              <a:rPr lang="ru-RU" b="1" i="1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прогулки в лес ходите, </a:t>
            </a:r>
          </a:p>
          <a:p>
            <a:r>
              <a:rPr lang="ru-RU" b="1" i="1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Он вам силы даст, друзья!</a:t>
            </a:r>
          </a:p>
          <a:p>
            <a:r>
              <a:rPr lang="ru-RU" b="1" i="1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Мы открыли вам секреты,</a:t>
            </a:r>
          </a:p>
          <a:p>
            <a:r>
              <a:rPr lang="ru-RU" b="1" i="1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Как здоровье сохранить.</a:t>
            </a:r>
          </a:p>
          <a:p>
            <a:r>
              <a:rPr lang="ru-RU" b="1" i="1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Выполняйте все советы,</a:t>
            </a:r>
          </a:p>
          <a:p>
            <a:r>
              <a:rPr lang="ru-RU" b="1" i="1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легко вам будет жить!</a:t>
            </a:r>
          </a:p>
        </p:txBody>
      </p:sp>
    </p:spTree>
    <p:extLst>
      <p:ext uri="{BB962C8B-B14F-4D97-AF65-F5344CB8AC3E}">
        <p14:creationId xmlns="" xmlns:p14="http://schemas.microsoft.com/office/powerpoint/2010/main" val="1934168030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4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user\Desktop\солнышко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199139644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4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27585" y="1700808"/>
            <a:ext cx="8064896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Если хочешь быть здоров – закаляйся!                                               Если хочешь умным, сильным и красивым быть,             Своим </a:t>
            </a:r>
            <a:r>
              <a:rPr lang="ru-RU" sz="44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здоровьем занимайся.</a:t>
            </a:r>
            <a:endParaRPr lang="ru-RU" sz="4400" b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319976614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4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i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 здоровье сберегу – сам себе я помогу!</a:t>
            </a:r>
            <a:endParaRPr lang="ru-RU" dirty="0"/>
          </a:p>
        </p:txBody>
      </p:sp>
      <p:pic>
        <p:nvPicPr>
          <p:cNvPr id="1029" name="Picture 5" descr="C:\Users\ИРИНА\Desktop\DNKuSkRJUyU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57224" y="3396650"/>
            <a:ext cx="2500330" cy="2889869"/>
          </a:xfrm>
          <a:prstGeom prst="rect">
            <a:avLst/>
          </a:prstGeom>
          <a:noFill/>
        </p:spPr>
      </p:pic>
      <p:pic>
        <p:nvPicPr>
          <p:cNvPr id="1030" name="Picture 6" descr="C:\Users\ИРИНА\Desktop\jL__CV4eHdI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4357686" y="1357298"/>
            <a:ext cx="4214842" cy="4929222"/>
          </a:xfrm>
          <a:prstGeom prst="rect">
            <a:avLst/>
          </a:prstGeom>
          <a:noFill/>
        </p:spPr>
      </p:pic>
      <p:pic>
        <p:nvPicPr>
          <p:cNvPr id="7" name="Picture 2" descr="C:\Users\user\Desktop\солнышко.gif"/>
          <p:cNvPicPr>
            <a:picLocks noGrp="1" noChangeAspect="1" noChangeArrowheads="1" noCrop="1"/>
          </p:cNvPicPr>
          <p:nvPr>
            <p:ph sz="half" idx="1"/>
          </p:nvPr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5786" y="857232"/>
            <a:ext cx="2643206" cy="235745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6" descr="C:\Users\ИРИНА\Desktop\jL__CV4eHdI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10086" y="1509698"/>
            <a:ext cx="4214842" cy="492922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1349614056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4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i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Веселые старты «Сказочная эстафета»</a:t>
            </a:r>
            <a:endParaRPr lang="ru-RU" dirty="0"/>
          </a:p>
        </p:txBody>
      </p:sp>
      <p:pic>
        <p:nvPicPr>
          <p:cNvPr id="1026" name="Picture 2" descr="C:\Users\ИРИНА\Desktop\2MVbvdVR_Z0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58" y="857232"/>
            <a:ext cx="2286016" cy="2928958"/>
          </a:xfrm>
          <a:prstGeom prst="rect">
            <a:avLst/>
          </a:prstGeom>
          <a:noFill/>
        </p:spPr>
      </p:pic>
      <p:pic>
        <p:nvPicPr>
          <p:cNvPr id="3" name="Picture 2" descr="C:\Users\ИРИНА\Desktop\5GvCvK8I1Mw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3214678" y="1714488"/>
            <a:ext cx="5357850" cy="4286280"/>
          </a:xfrm>
          <a:prstGeom prst="rect">
            <a:avLst/>
          </a:prstGeom>
          <a:noFill/>
        </p:spPr>
      </p:pic>
      <p:pic>
        <p:nvPicPr>
          <p:cNvPr id="4" name="Picture 2" descr="C:\Users\ИРИНА\Desktop\7eAIKXExrNA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7158" y="3929066"/>
            <a:ext cx="2286016" cy="271464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1349614056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4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Профилактика гриппа и простуды</a:t>
            </a:r>
            <a:endParaRPr lang="ru-RU" dirty="0"/>
          </a:p>
        </p:txBody>
      </p:sp>
      <p:pic>
        <p:nvPicPr>
          <p:cNvPr id="5" name="Picture 2" descr="C:\Users\ИРИНА\Desktop\byY4XISzvnA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86380" y="1214422"/>
            <a:ext cx="2428892" cy="2357454"/>
          </a:xfrm>
          <a:prstGeom prst="rect">
            <a:avLst/>
          </a:prstGeom>
          <a:noFill/>
        </p:spPr>
      </p:pic>
      <p:pic>
        <p:nvPicPr>
          <p:cNvPr id="1026" name="Picture 2" descr="C:\Users\ИРИНА\Desktop\POfKdzhren8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3406" y="3786191"/>
            <a:ext cx="4214874" cy="2714644"/>
          </a:xfrm>
          <a:prstGeom prst="rect">
            <a:avLst/>
          </a:prstGeom>
          <a:noFill/>
        </p:spPr>
      </p:pic>
      <p:pic>
        <p:nvPicPr>
          <p:cNvPr id="3" name="Picture 2" descr="C:\Users\ИРИНА\Desktop\brQrTxgOtgY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14282" y="3829224"/>
            <a:ext cx="3857652" cy="2743048"/>
          </a:xfrm>
          <a:prstGeom prst="rect">
            <a:avLst/>
          </a:prstGeom>
          <a:noFill/>
        </p:spPr>
      </p:pic>
      <p:pic>
        <p:nvPicPr>
          <p:cNvPr id="4" name="Picture 2" descr="C:\Users\ИРИНА\Desktop\iV4Maky81j0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142976" y="1214422"/>
            <a:ext cx="2286016" cy="2500330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4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i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День подвижных игр (игра «Клад)</a:t>
            </a:r>
            <a:endParaRPr lang="ru-RU" b="1" dirty="0"/>
          </a:p>
        </p:txBody>
      </p:sp>
      <p:pic>
        <p:nvPicPr>
          <p:cNvPr id="1026" name="Picture 2" descr="C:\Users\ИРИНА\Desktop\8_q3IH8BiSU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642910" y="4000504"/>
            <a:ext cx="3571900" cy="2643206"/>
          </a:xfrm>
          <a:prstGeom prst="rect">
            <a:avLst/>
          </a:prstGeom>
          <a:noFill/>
        </p:spPr>
      </p:pic>
      <p:pic>
        <p:nvPicPr>
          <p:cNvPr id="3" name="Picture 2" descr="C:\Users\ИРИНА\Desktop\9NAXNBm1Cw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85786" y="1214422"/>
            <a:ext cx="3357586" cy="2643206"/>
          </a:xfrm>
          <a:prstGeom prst="rect">
            <a:avLst/>
          </a:prstGeom>
          <a:noFill/>
        </p:spPr>
      </p:pic>
      <p:pic>
        <p:nvPicPr>
          <p:cNvPr id="4" name="Picture 2" descr="C:\Users\ИРИНА\Desktop\xqp9TYDnVmY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00628" y="1214422"/>
            <a:ext cx="3429024" cy="2643206"/>
          </a:xfrm>
          <a:prstGeom prst="rect">
            <a:avLst/>
          </a:prstGeom>
          <a:noFill/>
        </p:spPr>
      </p:pic>
      <p:pic>
        <p:nvPicPr>
          <p:cNvPr id="6" name="Picture 2" descr="C:\Users\ИРИНА\Desktop\GQEbadgFtrM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072066" y="4000504"/>
            <a:ext cx="3429024" cy="2857496"/>
          </a:xfrm>
          <a:prstGeom prst="rect">
            <a:avLst/>
          </a:prstGeom>
          <a:noFill/>
        </p:spPr>
      </p:pic>
      <p:sp>
        <p:nvSpPr>
          <p:cNvPr id="8" name="Содержимое 7"/>
          <p:cNvSpPr>
            <a:spLocks noGrp="1"/>
          </p:cNvSpPr>
          <p:nvPr>
            <p:ph sz="half" idx="1"/>
          </p:nvPr>
        </p:nvSpPr>
        <p:spPr>
          <a:xfrm>
            <a:off x="457200" y="4643446"/>
            <a:ext cx="3614734" cy="1482717"/>
          </a:xfrm>
        </p:spPr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1349614056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4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«Вредные привычки и в шутку </a:t>
            </a:r>
            <a:r>
              <a:rPr lang="ru-RU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всерьез»</a:t>
            </a:r>
            <a:endParaRPr lang="ru-RU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 descr="H:\фотка\G8qe0poUxmo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00100" y="4071942"/>
            <a:ext cx="3413670" cy="2513181"/>
          </a:xfrm>
          <a:prstGeom prst="rect">
            <a:avLst/>
          </a:prstGeom>
          <a:noFill/>
        </p:spPr>
      </p:pic>
      <p:pic>
        <p:nvPicPr>
          <p:cNvPr id="3" name="Picture 2" descr="H:\фотка\5r07A3xNCRA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29256" y="1428736"/>
            <a:ext cx="3286148" cy="2357454"/>
          </a:xfrm>
          <a:prstGeom prst="rect">
            <a:avLst/>
          </a:prstGeom>
          <a:noFill/>
        </p:spPr>
      </p:pic>
      <p:pic>
        <p:nvPicPr>
          <p:cNvPr id="4" name="Picture 2" descr="H:\фотка\3EmS4DckxgE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500694" y="4071942"/>
            <a:ext cx="3071834" cy="2500330"/>
          </a:xfrm>
          <a:prstGeom prst="rect">
            <a:avLst/>
          </a:prstGeom>
          <a:noFill/>
        </p:spPr>
      </p:pic>
      <p:pic>
        <p:nvPicPr>
          <p:cNvPr id="5" name="Picture 2" descr="H:\фотка\BPLJGStZSYE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928662" y="1500174"/>
            <a:ext cx="3500462" cy="228601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3391108845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4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ая прямоугольная выноска 1"/>
          <p:cNvSpPr/>
          <p:nvPr/>
        </p:nvSpPr>
        <p:spPr>
          <a:xfrm>
            <a:off x="1395442" y="476672"/>
            <a:ext cx="6624736" cy="3168352"/>
          </a:xfrm>
          <a:prstGeom prst="wedgeRoundRectCallout">
            <a:avLst>
              <a:gd name="adj1" fmla="val -46944"/>
              <a:gd name="adj2" fmla="val 82375"/>
              <a:gd name="adj3" fmla="val 16667"/>
            </a:avLst>
          </a:prstGeom>
          <a:solidFill>
            <a:schemeClr val="bg1"/>
          </a:solidFill>
          <a:ln w="38100">
            <a:solidFill>
              <a:srgbClr val="0000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3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Чтоб </a:t>
            </a:r>
            <a:r>
              <a:rPr lang="ru-RU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расти и развиваться</a:t>
            </a:r>
          </a:p>
          <a:p>
            <a:r>
              <a:rPr lang="ru-RU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при этом не болеть,</a:t>
            </a:r>
          </a:p>
          <a:p>
            <a:r>
              <a:rPr lang="ru-RU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Нужно правильно питаться</a:t>
            </a:r>
          </a:p>
          <a:p>
            <a:r>
              <a:rPr lang="ru-RU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 самых юных лет уметь!</a:t>
            </a:r>
          </a:p>
        </p:txBody>
      </p:sp>
      <p:pic>
        <p:nvPicPr>
          <p:cNvPr id="3" name="Picture 2" descr="C:\Users\ИРИНА\Desktop\YkYekbZGgz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15074" y="3857604"/>
            <a:ext cx="2428891" cy="3000396"/>
          </a:xfrm>
          <a:prstGeom prst="rect">
            <a:avLst/>
          </a:prstGeom>
          <a:noFill/>
        </p:spPr>
      </p:pic>
      <p:pic>
        <p:nvPicPr>
          <p:cNvPr id="1026" name="Picture 2" descr="C:\Users\ИРИНА\Desktop\LTDXtcIpNEY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29058" y="3857628"/>
            <a:ext cx="2199947" cy="300037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978421041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4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Бумажная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942</TotalTime>
  <Words>215</Words>
  <Application>Microsoft Office PowerPoint</Application>
  <PresentationFormat>Экран (4:3)</PresentationFormat>
  <Paragraphs>41</Paragraphs>
  <Slides>16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Тема Office</vt:lpstr>
      <vt:lpstr>Слайд 1</vt:lpstr>
      <vt:lpstr>Слайд 2</vt:lpstr>
      <vt:lpstr>Слайд 3</vt:lpstr>
      <vt:lpstr>Я здоровье сберегу – сам себе я помогу!</vt:lpstr>
      <vt:lpstr>Веселые старты «Сказочная эстафета»</vt:lpstr>
      <vt:lpstr>Профилактика гриппа и простуды</vt:lpstr>
      <vt:lpstr>День подвижных игр (игра «Клад)</vt:lpstr>
      <vt:lpstr>«Вредные привычки и в шутку и всерьез»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Оля</dc:creator>
  <cp:lastModifiedBy>ИРИНА</cp:lastModifiedBy>
  <cp:revision>116</cp:revision>
  <dcterms:created xsi:type="dcterms:W3CDTF">2014-01-26T13:08:06Z</dcterms:created>
  <dcterms:modified xsi:type="dcterms:W3CDTF">2021-05-05T15:30:02Z</dcterms:modified>
</cp:coreProperties>
</file>