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1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B7E1AB5-EA02-4AE9-9678-DD8B268E1F0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C394407-C990-4BF5-AE02-BA282331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77054" y="476672"/>
            <a:ext cx="6854552" cy="182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all" dirty="0" smtClean="0"/>
              <a:t>1 тур</a:t>
            </a:r>
            <a:br>
              <a:rPr lang="ru-RU" sz="5400" cap="all" dirty="0" smtClean="0"/>
            </a:br>
            <a:r>
              <a:rPr lang="ru-RU" sz="5400" cap="all" dirty="0" smtClean="0"/>
              <a:t/>
            </a:r>
            <a:br>
              <a:rPr lang="ru-RU" sz="5400" cap="all" dirty="0" smtClean="0"/>
            </a:br>
            <a:r>
              <a:rPr lang="ru-RU" sz="5400" cap="all" dirty="0" smtClean="0"/>
              <a:t>угадай произведение по иллюстрации</a:t>
            </a:r>
            <a:endParaRPr lang="ru-RU" sz="5400" cap="all" dirty="0"/>
          </a:p>
        </p:txBody>
      </p:sp>
    </p:spTree>
    <p:extLst>
      <p:ext uri="{BB962C8B-B14F-4D97-AF65-F5344CB8AC3E}">
        <p14:creationId xmlns:p14="http://schemas.microsoft.com/office/powerpoint/2010/main" val="1763242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vevo.ru/upload/iblock/766/7664a51f60ed5eb6d497bd2b66c59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tdata.ru/u22/photoFF49/20742387864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962"/>
            <a:ext cx="7848872" cy="5235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8052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cap="all" dirty="0" smtClean="0"/>
              <a:t>12 месяцев</a:t>
            </a:r>
            <a:endParaRPr lang="ru-RU" sz="4000" b="1" u="sng" cap="all" dirty="0"/>
          </a:p>
        </p:txBody>
      </p:sp>
    </p:spTree>
    <p:extLst>
      <p:ext uri="{BB962C8B-B14F-4D97-AF65-F5344CB8AC3E}">
        <p14:creationId xmlns:p14="http://schemas.microsoft.com/office/powerpoint/2010/main" val="330082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vevo.ru/upload/iblock/766/7664a51f60ed5eb6d497bd2b66c59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32" y="56612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cap="all" dirty="0" smtClean="0"/>
              <a:t>Сказка о глупом мышонке</a:t>
            </a:r>
            <a:endParaRPr lang="ru-RU" sz="4000" b="1" u="sng" cap="all" dirty="0"/>
          </a:p>
        </p:txBody>
      </p:sp>
      <p:pic>
        <p:nvPicPr>
          <p:cNvPr id="2050" name="Picture 2" descr="https://vdp.mycdn.me/getImage?id=280931011309&amp;idx=8&amp;thumbType=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9291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8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vevo.ru/upload/iblock/766/7664a51f60ed5eb6d497bd2b66c59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32" y="56612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cap="all" dirty="0" smtClean="0"/>
              <a:t>Усатый полосатый</a:t>
            </a:r>
            <a:endParaRPr lang="ru-RU" sz="4000" b="1" u="sng" cap="all" dirty="0"/>
          </a:p>
        </p:txBody>
      </p:sp>
      <p:pic>
        <p:nvPicPr>
          <p:cNvPr id="3074" name="Picture 2" descr="https://nemaloknig.com/picimg/10/105/1057/10574/i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8" y="446899"/>
            <a:ext cx="8179703" cy="4062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376064"/>
            <a:ext cx="6854552" cy="182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all" dirty="0" smtClean="0"/>
              <a:t>2 тур</a:t>
            </a:r>
            <a:br>
              <a:rPr lang="ru-RU" sz="5400" cap="all" dirty="0" smtClean="0"/>
            </a:br>
            <a:r>
              <a:rPr lang="ru-RU" sz="5400" cap="all" dirty="0" smtClean="0"/>
              <a:t/>
            </a:r>
            <a:br>
              <a:rPr lang="ru-RU" sz="5400" cap="all" dirty="0" smtClean="0"/>
            </a:br>
            <a:r>
              <a:rPr lang="ru-RU" sz="5400" cap="all" dirty="0" smtClean="0"/>
              <a:t>доскажи словечко</a:t>
            </a:r>
            <a:endParaRPr lang="ru-RU" sz="5400" cap="all" dirty="0"/>
          </a:p>
        </p:txBody>
      </p:sp>
    </p:spTree>
    <p:extLst>
      <p:ext uri="{BB962C8B-B14F-4D97-AF65-F5344CB8AC3E}">
        <p14:creationId xmlns:p14="http://schemas.microsoft.com/office/powerpoint/2010/main" val="10892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vevo.ru/upload/iblock/766/7664a51f60ed5eb6d497bd2b66c59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3851920" y="1196752"/>
            <a:ext cx="1368152" cy="20882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1920" y="3284984"/>
            <a:ext cx="1368152" cy="22322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851920" y="1412776"/>
            <a:ext cx="1368152" cy="41044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476672"/>
            <a:ext cx="3528392" cy="1440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Вот идут на </a:t>
            </a:r>
            <a:r>
              <a:rPr lang="ru-RU" sz="2400" dirty="0" err="1"/>
              <a:t>грабёжи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Тихим шагом волки…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Услыхали их </a:t>
            </a:r>
            <a:r>
              <a:rPr lang="ru-RU" sz="2400" dirty="0" smtClean="0"/>
              <a:t>ежи…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564904"/>
            <a:ext cx="3528392" cy="1440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Тетя, тетя кошка,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Выгляни в окошко!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Есть хотят котята.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97152"/>
            <a:ext cx="3528392" cy="1440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Подкрепился у лисицы.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 моржа попил водицы.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Ел морковку у слона.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43241" y="872716"/>
            <a:ext cx="3456384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 журавлем поел пшена.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19148" y="2960948"/>
            <a:ext cx="3456384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Подняли иголки.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19148" y="5193196"/>
            <a:ext cx="3456384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живешь богато.</a:t>
            </a:r>
          </a:p>
        </p:txBody>
      </p:sp>
    </p:spTree>
    <p:extLst>
      <p:ext uri="{BB962C8B-B14F-4D97-AF65-F5344CB8AC3E}">
        <p14:creationId xmlns:p14="http://schemas.microsoft.com/office/powerpoint/2010/main" val="361232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376064"/>
            <a:ext cx="6854552" cy="182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all" dirty="0"/>
              <a:t>3</a:t>
            </a:r>
            <a:r>
              <a:rPr lang="ru-RU" sz="5400" cap="all" dirty="0" smtClean="0"/>
              <a:t> тур</a:t>
            </a:r>
            <a:br>
              <a:rPr lang="ru-RU" sz="5400" cap="all" dirty="0" smtClean="0"/>
            </a:br>
            <a:r>
              <a:rPr lang="ru-RU" sz="5400" cap="all" dirty="0" smtClean="0"/>
              <a:t/>
            </a:r>
            <a:br>
              <a:rPr lang="ru-RU" sz="5400" cap="all" dirty="0" smtClean="0"/>
            </a:br>
            <a:r>
              <a:rPr lang="ru-RU" sz="5400" cap="all" dirty="0" smtClean="0"/>
              <a:t>аукцион</a:t>
            </a:r>
            <a:endParaRPr lang="ru-RU" sz="5400" cap="all" dirty="0"/>
          </a:p>
        </p:txBody>
      </p:sp>
    </p:spTree>
    <p:extLst>
      <p:ext uri="{BB962C8B-B14F-4D97-AF65-F5344CB8AC3E}">
        <p14:creationId xmlns:p14="http://schemas.microsoft.com/office/powerpoint/2010/main" val="5437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vevo.ru/upload/iblock/766/7664a51f60ed5eb6d497bd2b66c59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1096" y="0"/>
            <a:ext cx="367536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1284" y="0"/>
            <a:ext cx="39126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1285" y="117693"/>
            <a:ext cx="39604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Что дама сдавала в багаж?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Где жил человек рассеянный?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За чем послала мачеха свою падчерицу в лес?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Куда попали лодыри вместо школы?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Что собирался сделать мастер-фломастер?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Кому было адресовано письмо из стихотворения «Почта»?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Чего боялся Петя?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Кого приглашала мышка-мать в гости к своему ребенку?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1096" y="260648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А) Диван</a:t>
            </a:r>
            <a:r>
              <a:rPr lang="ru-RU" sz="2400" dirty="0">
                <a:solidFill>
                  <a:schemeClr val="tx2"/>
                </a:solidFill>
              </a:rPr>
              <a:t>, чемодан, саквояж, картину, корзину, картонку и маленькую собачонку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Б) за </a:t>
            </a:r>
            <a:r>
              <a:rPr lang="ru-RU" sz="2400" dirty="0">
                <a:solidFill>
                  <a:schemeClr val="tx2"/>
                </a:solidFill>
              </a:rPr>
              <a:t>подснежниками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В) на </a:t>
            </a:r>
            <a:r>
              <a:rPr lang="ru-RU" sz="2400" dirty="0">
                <a:solidFill>
                  <a:schemeClr val="tx2"/>
                </a:solidFill>
              </a:rPr>
              <a:t>улице </a:t>
            </a:r>
            <a:r>
              <a:rPr lang="ru-RU" sz="2400" dirty="0" err="1">
                <a:solidFill>
                  <a:schemeClr val="tx2"/>
                </a:solidFill>
              </a:rPr>
              <a:t>Бассеянной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Г) буфет</a:t>
            </a:r>
            <a:r>
              <a:rPr lang="ru-RU" sz="2400" dirty="0">
                <a:solidFill>
                  <a:schemeClr val="tx2"/>
                </a:solidFill>
              </a:rPr>
              <a:t>, табурет, рамку для </a:t>
            </a:r>
            <a:r>
              <a:rPr lang="ru-RU" sz="2400" dirty="0" smtClean="0">
                <a:solidFill>
                  <a:schemeClr val="tx2"/>
                </a:solidFill>
              </a:rPr>
              <a:t>портрета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Д) темноты</a:t>
            </a:r>
            <a:r>
              <a:rPr lang="ru-RU" sz="2400" dirty="0">
                <a:solidFill>
                  <a:schemeClr val="tx2"/>
                </a:solidFill>
              </a:rPr>
              <a:t> 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Е) утку</a:t>
            </a:r>
            <a:r>
              <a:rPr lang="ru-RU" sz="2400" dirty="0">
                <a:solidFill>
                  <a:schemeClr val="tx2"/>
                </a:solidFill>
              </a:rPr>
              <a:t>, жабу, лошадь, курицу, щуку, кошку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Ж) на </a:t>
            </a:r>
            <a:r>
              <a:rPr lang="ru-RU" sz="2400" dirty="0">
                <a:solidFill>
                  <a:schemeClr val="tx2"/>
                </a:solidFill>
              </a:rPr>
              <a:t>каток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З) </a:t>
            </a:r>
            <a:r>
              <a:rPr lang="ru-RU" sz="2400" dirty="0" smtClean="0">
                <a:solidFill>
                  <a:schemeClr val="tx2"/>
                </a:solidFill>
              </a:rPr>
              <a:t>Борису Житкову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5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cavevo.ru/upload/iblock/766/7664a51f60ed5eb6d497bd2b66c59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1096" y="0"/>
            <a:ext cx="367536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1096" y="260648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А) Диван</a:t>
            </a:r>
            <a:r>
              <a:rPr lang="ru-RU" sz="2400" dirty="0">
                <a:solidFill>
                  <a:srgbClr val="92D050"/>
                </a:solidFill>
              </a:rPr>
              <a:t>, чемодан, саквояж, картину, корзину, картонку и маленькую собачонку</a:t>
            </a:r>
            <a:r>
              <a:rPr lang="ru-RU" sz="24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Б) за </a:t>
            </a:r>
            <a:r>
              <a:rPr lang="ru-RU" sz="2400" dirty="0">
                <a:solidFill>
                  <a:srgbClr val="FFC000"/>
                </a:solidFill>
              </a:rPr>
              <a:t>подснежниками</a:t>
            </a:r>
            <a:r>
              <a:rPr lang="ru-RU" sz="24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В) на </a:t>
            </a:r>
            <a:r>
              <a:rPr lang="ru-RU" sz="2400" dirty="0">
                <a:solidFill>
                  <a:srgbClr val="00B0F0"/>
                </a:solidFill>
              </a:rPr>
              <a:t>улице </a:t>
            </a:r>
            <a:r>
              <a:rPr lang="ru-RU" sz="2400" dirty="0" err="1">
                <a:solidFill>
                  <a:srgbClr val="00B0F0"/>
                </a:solidFill>
              </a:rPr>
              <a:t>Бассеянной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Г) буфет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табурет, рамку для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портрета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Д) темноты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Е) утку</a:t>
            </a:r>
            <a:r>
              <a:rPr lang="ru-RU" sz="2400" dirty="0">
                <a:solidFill>
                  <a:schemeClr val="tx2"/>
                </a:solidFill>
              </a:rPr>
              <a:t>, жабу, лошадь, курицу, щуку, кошку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Ж) на </a:t>
            </a:r>
            <a:r>
              <a:rPr lang="ru-RU" sz="2400" dirty="0">
                <a:solidFill>
                  <a:srgbClr val="00B050"/>
                </a:solidFill>
              </a:rPr>
              <a:t>каток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З) Борису </a:t>
            </a:r>
            <a:r>
              <a:rPr lang="ru-RU" sz="2400" dirty="0">
                <a:solidFill>
                  <a:srgbClr val="FFFF00"/>
                </a:solidFill>
              </a:rPr>
              <a:t>Житкову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284" y="0"/>
            <a:ext cx="39126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1285" y="117693"/>
            <a:ext cx="39604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92D050"/>
                </a:solidFill>
              </a:rPr>
              <a:t>Что дама сдавала в багаж?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B0F0"/>
                </a:solidFill>
              </a:rPr>
              <a:t>Где жил человек рассеянный?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За чем послала мачеха свою падчерицу в лес?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/>
                </a:solidFill>
              </a:rPr>
              <a:t>Куда попали лодыри вместо школы?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Что собирался сделать мастер-фломастер?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Кому было адресовано письмо из стихотворения «Почта»?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Чего боялся Петя?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Кого приглашала мышка-мать в гости к своему ребенку?</a:t>
            </a:r>
            <a:endParaRPr lang="ru-RU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88_TF03896101.potx" id="{A3AB8EB1-32C8-42D1-A2F7-9C8024EB1CB7}" vid="{880779B9-4198-47E8-81D9-8281AF4E1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46</TotalTime>
  <Words>225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Дети-друзья 16 х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тур  угадай произведение по иллюстрации</dc:title>
  <dc:creator>Lesya Kileynikova</dc:creator>
  <cp:lastModifiedBy>Lesya Kileynikova</cp:lastModifiedBy>
  <cp:revision>5</cp:revision>
  <dcterms:created xsi:type="dcterms:W3CDTF">2019-10-17T12:47:17Z</dcterms:created>
  <dcterms:modified xsi:type="dcterms:W3CDTF">2019-10-17T13:33:33Z</dcterms:modified>
</cp:coreProperties>
</file>