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B80000"/>
    <a:srgbClr val="006600"/>
    <a:srgbClr val="008000"/>
    <a:srgbClr val="003A00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CB2C5-1E9F-4623-A665-73413A4E264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5E314-283F-45E4-8118-9AF88F9D49B1}">
      <dgm:prSet phldrT="[Текст]" custT="1"/>
      <dgm:spPr>
        <a:ln>
          <a:solidFill>
            <a:schemeClr val="accent2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МЕХАНИКА</a:t>
          </a:r>
          <a:endParaRPr lang="ru-RU" sz="4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8EDB2E5-FA03-4F99-A6FC-B6F6687EDE36}" type="parTrans" cxnId="{95BAD571-0C84-4E66-8E8E-DA7B460A9A5E}">
      <dgm:prSet/>
      <dgm:spPr/>
      <dgm:t>
        <a:bodyPr/>
        <a:lstStyle/>
        <a:p>
          <a:endParaRPr lang="ru-RU"/>
        </a:p>
      </dgm:t>
    </dgm:pt>
    <dgm:pt modelId="{D93A3A13-D4B8-49D4-AC84-50D873A32C7A}" type="sibTrans" cxnId="{95BAD571-0C84-4E66-8E8E-DA7B460A9A5E}">
      <dgm:prSet/>
      <dgm:spPr/>
      <dgm:t>
        <a:bodyPr/>
        <a:lstStyle/>
        <a:p>
          <a:endParaRPr lang="ru-RU"/>
        </a:p>
      </dgm:t>
    </dgm:pt>
    <dgm:pt modelId="{D81CA644-35D5-402F-85B7-03A4A7621CCD}">
      <dgm:prSet phldrT="[Текст]" custT="1"/>
      <dgm:spPr/>
      <dgm:t>
        <a:bodyPr/>
        <a:lstStyle/>
        <a:p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КИНЕМАТИКА</a:t>
          </a:r>
          <a:endParaRPr lang="ru-RU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D67AC36-DFE7-4ECD-A8E3-FFBF33154824}" type="parTrans" cxnId="{700E3620-49C8-47BF-A119-0A5AAEAB458E}">
      <dgm:prSet/>
      <dgm:spPr/>
      <dgm:t>
        <a:bodyPr/>
        <a:lstStyle/>
        <a:p>
          <a:endParaRPr lang="ru-RU"/>
        </a:p>
      </dgm:t>
    </dgm:pt>
    <dgm:pt modelId="{55EFEBCD-0D42-46BB-A192-1CFE06877CC9}" type="sibTrans" cxnId="{700E3620-49C8-47BF-A119-0A5AAEAB458E}">
      <dgm:prSet/>
      <dgm:spPr/>
      <dgm:t>
        <a:bodyPr/>
        <a:lstStyle/>
        <a:p>
          <a:endParaRPr lang="ru-RU"/>
        </a:p>
      </dgm:t>
    </dgm:pt>
    <dgm:pt modelId="{30418B7F-889B-45AD-892C-EDFCA4316B7F}">
      <dgm:prSet phldrT="[Текст]" custT="1"/>
      <dgm:spPr/>
      <dgm:t>
        <a:bodyPr/>
        <a:lstStyle/>
        <a:p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</a:t>
          </a:r>
          <a:endParaRPr lang="ru-RU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269B323-BB6E-43AC-9407-E57C1CD30E90}" type="parTrans" cxnId="{77BCA1D9-5FFA-43F6-B6DE-3405534515BA}">
      <dgm:prSet/>
      <dgm:spPr/>
      <dgm:t>
        <a:bodyPr/>
        <a:lstStyle/>
        <a:p>
          <a:endParaRPr lang="ru-RU"/>
        </a:p>
      </dgm:t>
    </dgm:pt>
    <dgm:pt modelId="{B959CC1D-F992-4C07-8FBC-CF22A57ECC7D}" type="sibTrans" cxnId="{77BCA1D9-5FFA-43F6-B6DE-3405534515BA}">
      <dgm:prSet/>
      <dgm:spPr/>
      <dgm:t>
        <a:bodyPr/>
        <a:lstStyle/>
        <a:p>
          <a:endParaRPr lang="ru-RU"/>
        </a:p>
      </dgm:t>
    </dgm:pt>
    <dgm:pt modelId="{8FB6F671-ABE7-4052-BE93-35F669F3C698}">
      <dgm:prSet phldrT="[Текст]" custT="1"/>
      <dgm:spPr/>
      <dgm:t>
        <a:bodyPr/>
        <a:lstStyle/>
        <a:p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СТАТИКА</a:t>
          </a:r>
          <a:endParaRPr lang="ru-RU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D46109D-CBBC-4369-A2AB-83093DBBF98E}" type="parTrans" cxnId="{75F31D7F-7909-4873-9013-43B95D2E9440}">
      <dgm:prSet/>
      <dgm:spPr/>
      <dgm:t>
        <a:bodyPr/>
        <a:lstStyle/>
        <a:p>
          <a:endParaRPr lang="ru-RU"/>
        </a:p>
      </dgm:t>
    </dgm:pt>
    <dgm:pt modelId="{297E9234-90DE-4947-9515-B2AC4EAC0335}" type="sibTrans" cxnId="{75F31D7F-7909-4873-9013-43B95D2E9440}">
      <dgm:prSet/>
      <dgm:spPr/>
      <dgm:t>
        <a:bodyPr/>
        <a:lstStyle/>
        <a:p>
          <a:endParaRPr lang="ru-RU"/>
        </a:p>
      </dgm:t>
    </dgm:pt>
    <dgm:pt modelId="{3DA6A16D-8AE6-419F-9EFB-757E5ED74474}" type="pres">
      <dgm:prSet presAssocID="{7E7CB2C5-1E9F-4623-A665-73413A4E26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4A2F47-F472-419E-9169-E77E4C598694}" type="pres">
      <dgm:prSet presAssocID="{D185E314-283F-45E4-8118-9AF88F9D49B1}" presName="hierRoot1" presStyleCnt="0"/>
      <dgm:spPr/>
    </dgm:pt>
    <dgm:pt modelId="{10E05CF2-A633-42CB-A56E-D5F0F5BEB367}" type="pres">
      <dgm:prSet presAssocID="{D185E314-283F-45E4-8118-9AF88F9D49B1}" presName="composite" presStyleCnt="0"/>
      <dgm:spPr/>
    </dgm:pt>
    <dgm:pt modelId="{F2E48DE7-9BDE-430A-B3F8-EF0636A1903C}" type="pres">
      <dgm:prSet presAssocID="{D185E314-283F-45E4-8118-9AF88F9D49B1}" presName="background" presStyleLbl="node0" presStyleIdx="0" presStyleCnt="1"/>
      <dgm:spPr>
        <a:solidFill>
          <a:schemeClr val="accent2">
            <a:lumMod val="75000"/>
          </a:schemeClr>
        </a:solidFill>
      </dgm:spPr>
    </dgm:pt>
    <dgm:pt modelId="{03ABE6D5-528E-4859-92C1-F2F90798A17A}" type="pres">
      <dgm:prSet presAssocID="{D185E314-283F-45E4-8118-9AF88F9D49B1}" presName="text" presStyleLbl="fgAcc0" presStyleIdx="0" presStyleCnt="1" custScaleX="1023532" custScaleY="172288" custLinFactY="-200000" custLinFactNeighborX="-29499" custLinFactNeighborY="-211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A68B00-71AB-4C1C-B813-1D6AA2E260A7}" type="pres">
      <dgm:prSet presAssocID="{D185E314-283F-45E4-8118-9AF88F9D49B1}" presName="hierChild2" presStyleCnt="0"/>
      <dgm:spPr/>
    </dgm:pt>
    <dgm:pt modelId="{F5ABDE84-32C8-4BF2-9601-B821C8A450F6}" type="pres">
      <dgm:prSet presAssocID="{1D67AC36-DFE7-4ECD-A8E3-FFBF3315482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FC97DBE-DB00-4737-8CCA-C57AE87F608F}" type="pres">
      <dgm:prSet presAssocID="{D81CA644-35D5-402F-85B7-03A4A7621CCD}" presName="hierRoot2" presStyleCnt="0"/>
      <dgm:spPr/>
    </dgm:pt>
    <dgm:pt modelId="{DD730C48-8CDD-4570-AA4B-D9B490B1B37F}" type="pres">
      <dgm:prSet presAssocID="{D81CA644-35D5-402F-85B7-03A4A7621CCD}" presName="composite2" presStyleCnt="0"/>
      <dgm:spPr/>
    </dgm:pt>
    <dgm:pt modelId="{92B328F6-0D59-4632-A1EC-71328E0D2793}" type="pres">
      <dgm:prSet presAssocID="{D81CA644-35D5-402F-85B7-03A4A7621CCD}" presName="background2" presStyleLbl="node2" presStyleIdx="0" presStyleCnt="3"/>
      <dgm:spPr/>
    </dgm:pt>
    <dgm:pt modelId="{DF7A9E30-3FB8-41D8-810D-E258FAF48B60}" type="pres">
      <dgm:prSet presAssocID="{D81CA644-35D5-402F-85B7-03A4A7621CCD}" presName="text2" presStyleLbl="fgAcc2" presStyleIdx="0" presStyleCnt="3" custScaleX="713457" custScaleY="233365" custLinFactY="-100000" custLinFactNeighborX="51665" custLinFactNeighborY="-135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2F1EE4-8A47-4DB6-A816-0CCBB514AEE3}" type="pres">
      <dgm:prSet presAssocID="{D81CA644-35D5-402F-85B7-03A4A7621CCD}" presName="hierChild3" presStyleCnt="0"/>
      <dgm:spPr/>
    </dgm:pt>
    <dgm:pt modelId="{71D048FA-6B1C-4AEA-BDAB-983E41AEA7D3}" type="pres">
      <dgm:prSet presAssocID="{D269B323-BB6E-43AC-9407-E57C1CD30E9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B4F7491-A749-4A90-829D-C32E47C1C828}" type="pres">
      <dgm:prSet presAssocID="{30418B7F-889B-45AD-892C-EDFCA4316B7F}" presName="hierRoot2" presStyleCnt="0"/>
      <dgm:spPr/>
    </dgm:pt>
    <dgm:pt modelId="{CEE9F627-4D3C-48B7-822A-708673DD4F27}" type="pres">
      <dgm:prSet presAssocID="{30418B7F-889B-45AD-892C-EDFCA4316B7F}" presName="composite2" presStyleCnt="0"/>
      <dgm:spPr/>
    </dgm:pt>
    <dgm:pt modelId="{03C35742-A071-48F8-A9A6-25334A826524}" type="pres">
      <dgm:prSet presAssocID="{30418B7F-889B-45AD-892C-EDFCA4316B7F}" presName="background2" presStyleLbl="node2" presStyleIdx="1" presStyleCnt="3"/>
      <dgm:spPr/>
    </dgm:pt>
    <dgm:pt modelId="{5C9505D8-8378-4B82-AAD0-62714717DA45}" type="pres">
      <dgm:prSet presAssocID="{30418B7F-889B-45AD-892C-EDFCA4316B7F}" presName="text2" presStyleLbl="fgAcc2" presStyleIdx="1" presStyleCnt="3" custScaleX="596624" custScaleY="246503" custLinFactY="100000" custLinFactNeighborX="42550" custLinFactNeighborY="168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914362-6EB6-44D1-9AA9-E6D6237ADD36}" type="pres">
      <dgm:prSet presAssocID="{30418B7F-889B-45AD-892C-EDFCA4316B7F}" presName="hierChild3" presStyleCnt="0"/>
      <dgm:spPr/>
    </dgm:pt>
    <dgm:pt modelId="{F2C8FEEB-8C9C-4306-BABE-CDC6183C6010}" type="pres">
      <dgm:prSet presAssocID="{6D46109D-CBBC-4369-A2AB-83093DBBF98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150DBA8-4DDF-4CC7-9069-7D634B26BF47}" type="pres">
      <dgm:prSet presAssocID="{8FB6F671-ABE7-4052-BE93-35F669F3C698}" presName="hierRoot2" presStyleCnt="0"/>
      <dgm:spPr/>
    </dgm:pt>
    <dgm:pt modelId="{B847FDE5-5780-48A4-A5A3-3A1035C3B40A}" type="pres">
      <dgm:prSet presAssocID="{8FB6F671-ABE7-4052-BE93-35F669F3C698}" presName="composite2" presStyleCnt="0"/>
      <dgm:spPr/>
    </dgm:pt>
    <dgm:pt modelId="{9D8470FF-2FFA-43D7-B021-84D54AFB8B5A}" type="pres">
      <dgm:prSet presAssocID="{8FB6F671-ABE7-4052-BE93-35F669F3C698}" presName="background2" presStyleLbl="node2" presStyleIdx="2" presStyleCnt="3"/>
      <dgm:spPr/>
    </dgm:pt>
    <dgm:pt modelId="{5597A22D-6C8E-44C4-89CD-060A1FDA5785}" type="pres">
      <dgm:prSet presAssocID="{8FB6F671-ABE7-4052-BE93-35F669F3C698}" presName="text2" presStyleLbl="fgAcc2" presStyleIdx="2" presStyleCnt="3" custScaleX="498339" custScaleY="164624" custLinFactX="-100000" custLinFactNeighborX="-112093" custLinFactNeighborY="-95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EC9F4E-DD10-406B-9454-2CACC103080E}" type="pres">
      <dgm:prSet presAssocID="{8FB6F671-ABE7-4052-BE93-35F669F3C698}" presName="hierChild3" presStyleCnt="0"/>
      <dgm:spPr/>
    </dgm:pt>
  </dgm:ptLst>
  <dgm:cxnLst>
    <dgm:cxn modelId="{9CA5263A-BD4B-4D28-AA3C-F31003047B83}" type="presOf" srcId="{D81CA644-35D5-402F-85B7-03A4A7621CCD}" destId="{DF7A9E30-3FB8-41D8-810D-E258FAF48B60}" srcOrd="0" destOrd="0" presId="urn:microsoft.com/office/officeart/2005/8/layout/hierarchy1"/>
    <dgm:cxn modelId="{DEB0F1CD-068D-4BB6-9E07-5A11F529D6A4}" type="presOf" srcId="{6D46109D-CBBC-4369-A2AB-83093DBBF98E}" destId="{F2C8FEEB-8C9C-4306-BABE-CDC6183C6010}" srcOrd="0" destOrd="0" presId="urn:microsoft.com/office/officeart/2005/8/layout/hierarchy1"/>
    <dgm:cxn modelId="{2ACA74CD-50AA-4434-BB8C-64FC6986A103}" type="presOf" srcId="{7E7CB2C5-1E9F-4623-A665-73413A4E2643}" destId="{3DA6A16D-8AE6-419F-9EFB-757E5ED74474}" srcOrd="0" destOrd="0" presId="urn:microsoft.com/office/officeart/2005/8/layout/hierarchy1"/>
    <dgm:cxn modelId="{700E3620-49C8-47BF-A119-0A5AAEAB458E}" srcId="{D185E314-283F-45E4-8118-9AF88F9D49B1}" destId="{D81CA644-35D5-402F-85B7-03A4A7621CCD}" srcOrd="0" destOrd="0" parTransId="{1D67AC36-DFE7-4ECD-A8E3-FFBF33154824}" sibTransId="{55EFEBCD-0D42-46BB-A192-1CFE06877CC9}"/>
    <dgm:cxn modelId="{BC19B40C-98DB-488C-A389-5B9C78C70F46}" type="presOf" srcId="{D269B323-BB6E-43AC-9407-E57C1CD30E90}" destId="{71D048FA-6B1C-4AEA-BDAB-983E41AEA7D3}" srcOrd="0" destOrd="0" presId="urn:microsoft.com/office/officeart/2005/8/layout/hierarchy1"/>
    <dgm:cxn modelId="{77BCA1D9-5FFA-43F6-B6DE-3405534515BA}" srcId="{D185E314-283F-45E4-8118-9AF88F9D49B1}" destId="{30418B7F-889B-45AD-892C-EDFCA4316B7F}" srcOrd="1" destOrd="0" parTransId="{D269B323-BB6E-43AC-9407-E57C1CD30E90}" sibTransId="{B959CC1D-F992-4C07-8FBC-CF22A57ECC7D}"/>
    <dgm:cxn modelId="{95BAD571-0C84-4E66-8E8E-DA7B460A9A5E}" srcId="{7E7CB2C5-1E9F-4623-A665-73413A4E2643}" destId="{D185E314-283F-45E4-8118-9AF88F9D49B1}" srcOrd="0" destOrd="0" parTransId="{38EDB2E5-FA03-4F99-A6FC-B6F6687EDE36}" sibTransId="{D93A3A13-D4B8-49D4-AC84-50D873A32C7A}"/>
    <dgm:cxn modelId="{75F31D7F-7909-4873-9013-43B95D2E9440}" srcId="{D185E314-283F-45E4-8118-9AF88F9D49B1}" destId="{8FB6F671-ABE7-4052-BE93-35F669F3C698}" srcOrd="2" destOrd="0" parTransId="{6D46109D-CBBC-4369-A2AB-83093DBBF98E}" sibTransId="{297E9234-90DE-4947-9515-B2AC4EAC0335}"/>
    <dgm:cxn modelId="{8CEFADA7-5F52-406C-808C-1D2B9BDD95C1}" type="presOf" srcId="{D185E314-283F-45E4-8118-9AF88F9D49B1}" destId="{03ABE6D5-528E-4859-92C1-F2F90798A17A}" srcOrd="0" destOrd="0" presId="urn:microsoft.com/office/officeart/2005/8/layout/hierarchy1"/>
    <dgm:cxn modelId="{2E833ECC-80AD-4134-A6B5-E3093D2598CC}" type="presOf" srcId="{8FB6F671-ABE7-4052-BE93-35F669F3C698}" destId="{5597A22D-6C8E-44C4-89CD-060A1FDA5785}" srcOrd="0" destOrd="0" presId="urn:microsoft.com/office/officeart/2005/8/layout/hierarchy1"/>
    <dgm:cxn modelId="{BCF5A133-685D-412A-8250-AD1311952913}" type="presOf" srcId="{30418B7F-889B-45AD-892C-EDFCA4316B7F}" destId="{5C9505D8-8378-4B82-AAD0-62714717DA45}" srcOrd="0" destOrd="0" presId="urn:microsoft.com/office/officeart/2005/8/layout/hierarchy1"/>
    <dgm:cxn modelId="{DE561D53-2414-4A5B-B882-64C8BB9848CE}" type="presOf" srcId="{1D67AC36-DFE7-4ECD-A8E3-FFBF33154824}" destId="{F5ABDE84-32C8-4BF2-9601-B821C8A450F6}" srcOrd="0" destOrd="0" presId="urn:microsoft.com/office/officeart/2005/8/layout/hierarchy1"/>
    <dgm:cxn modelId="{5B1D71E7-AAE6-46EB-BA6D-3546C61F99C5}" type="presParOf" srcId="{3DA6A16D-8AE6-419F-9EFB-757E5ED74474}" destId="{F04A2F47-F472-419E-9169-E77E4C598694}" srcOrd="0" destOrd="0" presId="urn:microsoft.com/office/officeart/2005/8/layout/hierarchy1"/>
    <dgm:cxn modelId="{BB0807FB-5060-48D4-970E-13F01A8E53AD}" type="presParOf" srcId="{F04A2F47-F472-419E-9169-E77E4C598694}" destId="{10E05CF2-A633-42CB-A56E-D5F0F5BEB367}" srcOrd="0" destOrd="0" presId="urn:microsoft.com/office/officeart/2005/8/layout/hierarchy1"/>
    <dgm:cxn modelId="{7E0A944D-E415-47AE-8A0C-5DAE8DFEB881}" type="presParOf" srcId="{10E05CF2-A633-42CB-A56E-D5F0F5BEB367}" destId="{F2E48DE7-9BDE-430A-B3F8-EF0636A1903C}" srcOrd="0" destOrd="0" presId="urn:microsoft.com/office/officeart/2005/8/layout/hierarchy1"/>
    <dgm:cxn modelId="{0A07DE4E-BBE3-4602-852B-3DA04E0E93D2}" type="presParOf" srcId="{10E05CF2-A633-42CB-A56E-D5F0F5BEB367}" destId="{03ABE6D5-528E-4859-92C1-F2F90798A17A}" srcOrd="1" destOrd="0" presId="urn:microsoft.com/office/officeart/2005/8/layout/hierarchy1"/>
    <dgm:cxn modelId="{F6279940-BD6F-4409-A327-CBD476C941A6}" type="presParOf" srcId="{F04A2F47-F472-419E-9169-E77E4C598694}" destId="{1AA68B00-71AB-4C1C-B813-1D6AA2E260A7}" srcOrd="1" destOrd="0" presId="urn:microsoft.com/office/officeart/2005/8/layout/hierarchy1"/>
    <dgm:cxn modelId="{457A612A-AF5F-4F3F-81A3-187B40737558}" type="presParOf" srcId="{1AA68B00-71AB-4C1C-B813-1D6AA2E260A7}" destId="{F5ABDE84-32C8-4BF2-9601-B821C8A450F6}" srcOrd="0" destOrd="0" presId="urn:microsoft.com/office/officeart/2005/8/layout/hierarchy1"/>
    <dgm:cxn modelId="{2ED7CF36-BB92-479E-9765-9B448091634C}" type="presParOf" srcId="{1AA68B00-71AB-4C1C-B813-1D6AA2E260A7}" destId="{FFC97DBE-DB00-4737-8CCA-C57AE87F608F}" srcOrd="1" destOrd="0" presId="urn:microsoft.com/office/officeart/2005/8/layout/hierarchy1"/>
    <dgm:cxn modelId="{6A50DFB0-5BEA-4D9B-A266-6E697C70E73A}" type="presParOf" srcId="{FFC97DBE-DB00-4737-8CCA-C57AE87F608F}" destId="{DD730C48-8CDD-4570-AA4B-D9B490B1B37F}" srcOrd="0" destOrd="0" presId="urn:microsoft.com/office/officeart/2005/8/layout/hierarchy1"/>
    <dgm:cxn modelId="{708405F9-8A25-42DC-90A8-8DF99B0D9EEB}" type="presParOf" srcId="{DD730C48-8CDD-4570-AA4B-D9B490B1B37F}" destId="{92B328F6-0D59-4632-A1EC-71328E0D2793}" srcOrd="0" destOrd="0" presId="urn:microsoft.com/office/officeart/2005/8/layout/hierarchy1"/>
    <dgm:cxn modelId="{EC0CE47A-1491-424C-B225-5674DCFA17FF}" type="presParOf" srcId="{DD730C48-8CDD-4570-AA4B-D9B490B1B37F}" destId="{DF7A9E30-3FB8-41D8-810D-E258FAF48B60}" srcOrd="1" destOrd="0" presId="urn:microsoft.com/office/officeart/2005/8/layout/hierarchy1"/>
    <dgm:cxn modelId="{0089302A-17FF-4A95-A4C4-E7477E1E08D2}" type="presParOf" srcId="{FFC97DBE-DB00-4737-8CCA-C57AE87F608F}" destId="{922F1EE4-8A47-4DB6-A816-0CCBB514AEE3}" srcOrd="1" destOrd="0" presId="urn:microsoft.com/office/officeart/2005/8/layout/hierarchy1"/>
    <dgm:cxn modelId="{90EF362F-1D31-4CFE-8CC2-F6CE2F1D9C05}" type="presParOf" srcId="{1AA68B00-71AB-4C1C-B813-1D6AA2E260A7}" destId="{71D048FA-6B1C-4AEA-BDAB-983E41AEA7D3}" srcOrd="2" destOrd="0" presId="urn:microsoft.com/office/officeart/2005/8/layout/hierarchy1"/>
    <dgm:cxn modelId="{ADF63E85-3491-4B67-A768-84E9C9357003}" type="presParOf" srcId="{1AA68B00-71AB-4C1C-B813-1D6AA2E260A7}" destId="{3B4F7491-A749-4A90-829D-C32E47C1C828}" srcOrd="3" destOrd="0" presId="urn:microsoft.com/office/officeart/2005/8/layout/hierarchy1"/>
    <dgm:cxn modelId="{F91F48BD-5C7D-4F74-854E-A9E394161573}" type="presParOf" srcId="{3B4F7491-A749-4A90-829D-C32E47C1C828}" destId="{CEE9F627-4D3C-48B7-822A-708673DD4F27}" srcOrd="0" destOrd="0" presId="urn:microsoft.com/office/officeart/2005/8/layout/hierarchy1"/>
    <dgm:cxn modelId="{2E64D13F-BC60-45FA-9BD3-3437B7DA2044}" type="presParOf" srcId="{CEE9F627-4D3C-48B7-822A-708673DD4F27}" destId="{03C35742-A071-48F8-A9A6-25334A826524}" srcOrd="0" destOrd="0" presId="urn:microsoft.com/office/officeart/2005/8/layout/hierarchy1"/>
    <dgm:cxn modelId="{B6E96576-5CFB-4AB4-A425-968B47F0B8E1}" type="presParOf" srcId="{CEE9F627-4D3C-48B7-822A-708673DD4F27}" destId="{5C9505D8-8378-4B82-AAD0-62714717DA45}" srcOrd="1" destOrd="0" presId="urn:microsoft.com/office/officeart/2005/8/layout/hierarchy1"/>
    <dgm:cxn modelId="{132AAFF0-7A0F-4435-8F00-7FF93EAFC358}" type="presParOf" srcId="{3B4F7491-A749-4A90-829D-C32E47C1C828}" destId="{3D914362-6EB6-44D1-9AA9-E6D6237ADD36}" srcOrd="1" destOrd="0" presId="urn:microsoft.com/office/officeart/2005/8/layout/hierarchy1"/>
    <dgm:cxn modelId="{49301017-0424-47DB-A1C3-1639542A96F5}" type="presParOf" srcId="{1AA68B00-71AB-4C1C-B813-1D6AA2E260A7}" destId="{F2C8FEEB-8C9C-4306-BABE-CDC6183C6010}" srcOrd="4" destOrd="0" presId="urn:microsoft.com/office/officeart/2005/8/layout/hierarchy1"/>
    <dgm:cxn modelId="{7EBA4E04-4295-4084-84B6-C42CBBE6E6D1}" type="presParOf" srcId="{1AA68B00-71AB-4C1C-B813-1D6AA2E260A7}" destId="{3150DBA8-4DDF-4CC7-9069-7D634B26BF47}" srcOrd="5" destOrd="0" presId="urn:microsoft.com/office/officeart/2005/8/layout/hierarchy1"/>
    <dgm:cxn modelId="{DF7AE9A5-5479-4242-8C99-F245CA7E5C1B}" type="presParOf" srcId="{3150DBA8-4DDF-4CC7-9069-7D634B26BF47}" destId="{B847FDE5-5780-48A4-A5A3-3A1035C3B40A}" srcOrd="0" destOrd="0" presId="urn:microsoft.com/office/officeart/2005/8/layout/hierarchy1"/>
    <dgm:cxn modelId="{850CD46D-EE30-4364-AED2-D02DEB1F8E37}" type="presParOf" srcId="{B847FDE5-5780-48A4-A5A3-3A1035C3B40A}" destId="{9D8470FF-2FFA-43D7-B021-84D54AFB8B5A}" srcOrd="0" destOrd="0" presId="urn:microsoft.com/office/officeart/2005/8/layout/hierarchy1"/>
    <dgm:cxn modelId="{C66785E0-4A71-40F1-915B-B530C312D274}" type="presParOf" srcId="{B847FDE5-5780-48A4-A5A3-3A1035C3B40A}" destId="{5597A22D-6C8E-44C4-89CD-060A1FDA5785}" srcOrd="1" destOrd="0" presId="urn:microsoft.com/office/officeart/2005/8/layout/hierarchy1"/>
    <dgm:cxn modelId="{62CC993A-1AFB-47EB-A64C-7B878DBD2DB7}" type="presParOf" srcId="{3150DBA8-4DDF-4CC7-9069-7D634B26BF47}" destId="{EEEC9F4E-DD10-406B-9454-2CACC103080E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7383C-6B80-4555-AB9B-92148831F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BD1EF2-C527-4627-8B97-8EA3707F7B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884B40-C150-4605-B342-0C3A2B14C786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8C113C-6FD3-4E3A-924A-05301BFF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w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resACF3A833-F182-46F9-AFBA-F8BB6EC4A109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57166"/>
            <a:ext cx="3714776" cy="2790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3" name="Содержимое 8" descr="Траектория самолета.jpe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1500174"/>
            <a:ext cx="3576637" cy="31432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4286256"/>
            <a:ext cx="850112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Механика</a:t>
            </a:r>
            <a:r>
              <a:rPr lang="ru-RU" sz="44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— </a:t>
            </a:r>
            <a:r>
              <a:rPr lang="ru-RU" sz="4400" b="1" i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наука об общих законах движения тел</a:t>
            </a:r>
            <a:endParaRPr lang="ru-RU" sz="44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5" name="Picture 2" descr="C:\Documents and Settings\user\Мои документы\Мои рисунки\resBFCEDD5C-6777-4DB7-A9D4-397574F5DA0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00042"/>
            <a:ext cx="2762248" cy="414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Freeform 16"/>
          <p:cNvSpPr>
            <a:spLocks/>
          </p:cNvSpPr>
          <p:nvPr/>
        </p:nvSpPr>
        <p:spPr bwMode="auto">
          <a:xfrm>
            <a:off x="1751013" y="4251325"/>
            <a:ext cx="6996112" cy="1790700"/>
          </a:xfrm>
          <a:custGeom>
            <a:avLst/>
            <a:gdLst>
              <a:gd name="T0" fmla="*/ 0 w 4631"/>
              <a:gd name="T1" fmla="*/ 894 h 1128"/>
              <a:gd name="T2" fmla="*/ 583 w 4631"/>
              <a:gd name="T3" fmla="*/ 100 h 1128"/>
              <a:gd name="T4" fmla="*/ 1969 w 4631"/>
              <a:gd name="T5" fmla="*/ 295 h 1128"/>
              <a:gd name="T6" fmla="*/ 3051 w 4631"/>
              <a:gd name="T7" fmla="*/ 170 h 1128"/>
              <a:gd name="T8" fmla="*/ 3907 w 4631"/>
              <a:gd name="T9" fmla="*/ 412 h 1128"/>
              <a:gd name="T10" fmla="*/ 4631 w 4631"/>
              <a:gd name="T11" fmla="*/ 1128 h 11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31"/>
              <a:gd name="T19" fmla="*/ 0 h 1128"/>
              <a:gd name="T20" fmla="*/ 4631 w 4631"/>
              <a:gd name="T21" fmla="*/ 1128 h 11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31" h="1128">
                <a:moveTo>
                  <a:pt x="0" y="894"/>
                </a:moveTo>
                <a:cubicBezTo>
                  <a:pt x="127" y="547"/>
                  <a:pt x="255" y="200"/>
                  <a:pt x="583" y="100"/>
                </a:cubicBezTo>
                <a:cubicBezTo>
                  <a:pt x="911" y="0"/>
                  <a:pt x="1558" y="283"/>
                  <a:pt x="1969" y="295"/>
                </a:cubicBezTo>
                <a:cubicBezTo>
                  <a:pt x="2380" y="307"/>
                  <a:pt x="2728" y="151"/>
                  <a:pt x="3051" y="170"/>
                </a:cubicBezTo>
                <a:cubicBezTo>
                  <a:pt x="3374" y="189"/>
                  <a:pt x="3644" y="252"/>
                  <a:pt x="3907" y="412"/>
                </a:cubicBezTo>
                <a:cubicBezTo>
                  <a:pt x="4170" y="572"/>
                  <a:pt x="4400" y="850"/>
                  <a:pt x="4631" y="1128"/>
                </a:cubicBezTo>
              </a:path>
            </a:pathLst>
          </a:custGeom>
          <a:noFill/>
          <a:ln w="317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11" name="Picture 19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934075"/>
            <a:ext cx="406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9225" y="3776663"/>
            <a:ext cx="1481138" cy="2444750"/>
            <a:chOff x="94" y="2629"/>
            <a:chExt cx="933" cy="1540"/>
          </a:xfrm>
        </p:grpSpPr>
        <p:pic>
          <p:nvPicPr>
            <p:cNvPr id="7187" name="Picture 6" descr="TR00095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" y="3132"/>
              <a:ext cx="470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7" descr="TN00253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" y="4006"/>
              <a:ext cx="48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8" descr="TN00687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0" y="2629"/>
              <a:ext cx="75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0" name="Line 9"/>
            <p:cNvSpPr>
              <a:spLocks noChangeShapeType="1"/>
            </p:cNvSpPr>
            <p:nvPr/>
          </p:nvSpPr>
          <p:spPr bwMode="auto">
            <a:xfrm>
              <a:off x="599" y="2981"/>
              <a:ext cx="428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Line 10"/>
            <p:cNvSpPr>
              <a:spLocks noChangeShapeType="1"/>
            </p:cNvSpPr>
            <p:nvPr/>
          </p:nvSpPr>
          <p:spPr bwMode="auto">
            <a:xfrm>
              <a:off x="579" y="3600"/>
              <a:ext cx="428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Line 11"/>
            <p:cNvSpPr>
              <a:spLocks noChangeShapeType="1"/>
            </p:cNvSpPr>
            <p:nvPr/>
          </p:nvSpPr>
          <p:spPr bwMode="auto">
            <a:xfrm flipV="1">
              <a:off x="606" y="3946"/>
              <a:ext cx="40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28596" y="428604"/>
            <a:ext cx="83962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7263" indent="-3497263">
              <a:spcBef>
                <a:spcPct val="50000"/>
              </a:spcBef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ТРАЕКТОРИЯ </a:t>
            </a:r>
            <a:r>
              <a:rPr lang="ru-RU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условная линия движения тела 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пространстве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1631950" y="5665788"/>
            <a:ext cx="193675" cy="203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1830388" y="5783263"/>
            <a:ext cx="6880225" cy="36988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8526463" y="6024563"/>
            <a:ext cx="431800" cy="833437"/>
            <a:chOff x="5380" y="3795"/>
            <a:chExt cx="272" cy="525"/>
          </a:xfrm>
        </p:grpSpPr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5494" y="3795"/>
              <a:ext cx="122" cy="1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86" name="Picture 21" descr="Рисунок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80" y="3967"/>
              <a:ext cx="272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00034" y="1500174"/>
            <a:ext cx="657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длина траектории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216" name="Freeform 24"/>
          <p:cNvSpPr>
            <a:spLocks/>
          </p:cNvSpPr>
          <p:nvPr/>
        </p:nvSpPr>
        <p:spPr bwMode="auto">
          <a:xfrm>
            <a:off x="1749425" y="4249738"/>
            <a:ext cx="6996113" cy="1790700"/>
          </a:xfrm>
          <a:custGeom>
            <a:avLst/>
            <a:gdLst>
              <a:gd name="T0" fmla="*/ 0 w 4631"/>
              <a:gd name="T1" fmla="*/ 894 h 1128"/>
              <a:gd name="T2" fmla="*/ 583 w 4631"/>
              <a:gd name="T3" fmla="*/ 100 h 1128"/>
              <a:gd name="T4" fmla="*/ 1969 w 4631"/>
              <a:gd name="T5" fmla="*/ 295 h 1128"/>
              <a:gd name="T6" fmla="*/ 3051 w 4631"/>
              <a:gd name="T7" fmla="*/ 170 h 1128"/>
              <a:gd name="T8" fmla="*/ 3907 w 4631"/>
              <a:gd name="T9" fmla="*/ 412 h 1128"/>
              <a:gd name="T10" fmla="*/ 4631 w 4631"/>
              <a:gd name="T11" fmla="*/ 1128 h 11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31"/>
              <a:gd name="T19" fmla="*/ 0 h 1128"/>
              <a:gd name="T20" fmla="*/ 4631 w 4631"/>
              <a:gd name="T21" fmla="*/ 1128 h 11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31" h="1128">
                <a:moveTo>
                  <a:pt x="0" y="894"/>
                </a:moveTo>
                <a:cubicBezTo>
                  <a:pt x="127" y="547"/>
                  <a:pt x="255" y="200"/>
                  <a:pt x="583" y="100"/>
                </a:cubicBezTo>
                <a:cubicBezTo>
                  <a:pt x="911" y="0"/>
                  <a:pt x="1558" y="283"/>
                  <a:pt x="1969" y="295"/>
                </a:cubicBezTo>
                <a:cubicBezTo>
                  <a:pt x="2380" y="307"/>
                  <a:pt x="2728" y="151"/>
                  <a:pt x="3051" y="170"/>
                </a:cubicBezTo>
                <a:cubicBezTo>
                  <a:pt x="3374" y="189"/>
                  <a:pt x="3644" y="252"/>
                  <a:pt x="3907" y="412"/>
                </a:cubicBezTo>
                <a:cubicBezTo>
                  <a:pt x="4170" y="572"/>
                  <a:pt x="4400" y="850"/>
                  <a:pt x="4631" y="1128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20" name="Picture 28" descr="Рисунок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3388" y="3784600"/>
            <a:ext cx="1282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578350" y="5372100"/>
            <a:ext cx="509588" cy="641350"/>
            <a:chOff x="3479" y="3248"/>
            <a:chExt cx="321" cy="404"/>
          </a:xfrm>
        </p:grpSpPr>
        <p:pic>
          <p:nvPicPr>
            <p:cNvPr id="7183" name="Picture 31" descr="Рисунок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9" y="3248"/>
              <a:ext cx="3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4" name="Line 32"/>
            <p:cNvSpPr>
              <a:spLocks noChangeShapeType="1"/>
            </p:cNvSpPr>
            <p:nvPr/>
          </p:nvSpPr>
          <p:spPr bwMode="auto">
            <a:xfrm>
              <a:off x="3529" y="3282"/>
              <a:ext cx="247" cy="9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2214554"/>
            <a:ext cx="846257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ПЕРЕМЕЩЕНИЕ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– направленный отрезок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прямой, соединяющий начальное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конечное положение тела.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43438" y="1643050"/>
          <a:ext cx="3762381" cy="8853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4127"/>
                <a:gridCol w="1254127"/>
                <a:gridCol w="1254127"/>
              </a:tblGrid>
              <a:tr h="337625">
                <a:tc>
                  <a:txBody>
                    <a:bodyPr/>
                    <a:lstStyle/>
                    <a:p>
                      <a:pPr algn="ctr"/>
                      <a:r>
                        <a:rPr lang="en-US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X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</a:t>
                      </a:r>
                      <a:endParaRPr lang="ru-RU" sz="1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9631">
                <a:tc>
                  <a:txBody>
                    <a:bodyPr/>
                    <a:lstStyle/>
                    <a:p>
                      <a:pPr algn="ctr"/>
                      <a:r>
                        <a:rPr lang="en-US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Y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0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496"/>
            <a:ext cx="2405181" cy="1679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5357826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Уравнение движения тела </a:t>
            </a:r>
          </a:p>
          <a:p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 + 10t.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85728"/>
            <a:ext cx="64294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ОПИСАНИЯ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ДВИЖЕНИЯ ТЕЛА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857364"/>
            <a:ext cx="38985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185736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ТАБЛИЧНЫЙ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500438"/>
            <a:ext cx="38985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4857760"/>
            <a:ext cx="38985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342900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ГРАФИЧЕСКИЙ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471488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АНАЛИТИЧЕСКИЙ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55650" y="692150"/>
            <a:ext cx="79914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Девочка подбросила мячик вверх и снова поймала его. Считая, что мяч поднялся на высоту 2м, найдите модуль перемещения и пройденный путь мяча.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611188" y="4508500"/>
            <a:ext cx="7991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Ответ: модуль перемещения равен 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нулю, пройденный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путь равен 4м. 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979613" y="260350"/>
            <a:ext cx="496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Arial" pitchFamily="34" charset="0"/>
              </a:rPr>
              <a:t>ЗАКРЕПЛЕНИЕ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82788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Расстояние между пунктами А и В по прямой линии 4км. Человек проходит это расстояние туда и обратно за 2 часа. Чему равны модуль перемещения и пройденный путь человека за1ч?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11188" y="4508500"/>
            <a:ext cx="7991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Ответ: модуль перемещения равен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4км, пройденный 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путь равен 4км.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979613" y="260350"/>
            <a:ext cx="496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Arial" pitchFamily="34" charset="0"/>
              </a:rPr>
              <a:t>ЗАКРЕПЛЕНИЕ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28596" y="500042"/>
            <a:ext cx="82788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Расстояние между пунктами А и В по прямой линии 4км. Человек проходит это расстояние туда и обратно за 2 часа. Чему равны модуль перемещения и пройденный путь человека за 2ч?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611188" y="4508500"/>
            <a:ext cx="7991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Ответ: модуль перемещения равен 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0км, пройденный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путь равен 8км. 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979613" y="260350"/>
            <a:ext cx="496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Arial" pitchFamily="34" charset="0"/>
              </a:rPr>
              <a:t>ЗАКРЕПЛЕНИЕ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82788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Туристы, двигаясь из пункта А в пункт В прошли 3 км пути на север, затем повернули на восток и прошли еще 4км. Определить пройденный путь и перемещение туристов. 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979613" y="260350"/>
            <a:ext cx="496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Arial" pitchFamily="34" charset="0"/>
              </a:rPr>
              <a:t>ЗАКРЕПЛЕНИЕ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Arial" pitchFamily="34" charset="0"/>
              </a:rPr>
              <a:t>Решение.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92867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Дано:</a:t>
            </a:r>
          </a:p>
          <a:p>
            <a:pPr>
              <a:buFont typeface="Wingdings" pitchFamily="2" charset="2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= 3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км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= 4 км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-?</a:t>
            </a: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2357422" y="128586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642910" y="2857496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00364" y="642918"/>
            <a:ext cx="3529013" cy="1928825"/>
            <a:chOff x="930" y="2523"/>
            <a:chExt cx="2223" cy="1198"/>
          </a:xfrm>
        </p:grpSpPr>
        <p:sp>
          <p:nvSpPr>
            <p:cNvPr id="103432" name="Line 8"/>
            <p:cNvSpPr>
              <a:spLocks noChangeShapeType="1"/>
            </p:cNvSpPr>
            <p:nvPr/>
          </p:nvSpPr>
          <p:spPr bwMode="auto">
            <a:xfrm flipV="1">
              <a:off x="1247" y="2704"/>
              <a:ext cx="0" cy="86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sz="2000" b="1"/>
            </a:p>
          </p:txBody>
        </p:sp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>
              <a:off x="1239" y="2704"/>
              <a:ext cx="131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sz="2000" b="1"/>
            </a:p>
          </p:txBody>
        </p:sp>
        <p:sp>
          <p:nvSpPr>
            <p:cNvPr id="103434" name="AutoShape 10"/>
            <p:cNvSpPr>
              <a:spLocks noChangeArrowheads="1"/>
            </p:cNvSpPr>
            <p:nvPr/>
          </p:nvSpPr>
          <p:spPr bwMode="auto">
            <a:xfrm>
              <a:off x="1226" y="3521"/>
              <a:ext cx="45" cy="45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 b="1"/>
            </a:p>
          </p:txBody>
        </p:sp>
        <p:sp>
          <p:nvSpPr>
            <p:cNvPr id="103435" name="AutoShape 11"/>
            <p:cNvSpPr>
              <a:spLocks noChangeArrowheads="1"/>
            </p:cNvSpPr>
            <p:nvPr/>
          </p:nvSpPr>
          <p:spPr bwMode="auto">
            <a:xfrm>
              <a:off x="1218" y="2688"/>
              <a:ext cx="45" cy="45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 b="1"/>
            </a:p>
          </p:txBody>
        </p:sp>
        <p:sp>
          <p:nvSpPr>
            <p:cNvPr id="103436" name="AutoShape 12"/>
            <p:cNvSpPr>
              <a:spLocks noChangeArrowheads="1"/>
            </p:cNvSpPr>
            <p:nvPr/>
          </p:nvSpPr>
          <p:spPr bwMode="auto">
            <a:xfrm>
              <a:off x="2554" y="2683"/>
              <a:ext cx="45" cy="45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 b="1"/>
            </a:p>
          </p:txBody>
        </p:sp>
        <p:sp>
          <p:nvSpPr>
            <p:cNvPr id="103437" name="Text Box 13"/>
            <p:cNvSpPr txBox="1">
              <a:spLocks noChangeArrowheads="1"/>
            </p:cNvSpPr>
            <p:nvPr/>
          </p:nvSpPr>
          <p:spPr bwMode="auto">
            <a:xfrm>
              <a:off x="930" y="3430"/>
              <a:ext cx="5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/>
                <a:t>А</a:t>
              </a:r>
            </a:p>
          </p:txBody>
        </p:sp>
        <p:sp>
          <p:nvSpPr>
            <p:cNvPr id="103438" name="Text Box 14"/>
            <p:cNvSpPr txBox="1">
              <a:spLocks noChangeArrowheads="1"/>
            </p:cNvSpPr>
            <p:nvPr/>
          </p:nvSpPr>
          <p:spPr bwMode="auto">
            <a:xfrm>
              <a:off x="2608" y="2523"/>
              <a:ext cx="5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/>
                <a:t>В</a:t>
              </a:r>
            </a:p>
          </p:txBody>
        </p:sp>
        <p:sp>
          <p:nvSpPr>
            <p:cNvPr id="103439" name="Line 15"/>
            <p:cNvSpPr>
              <a:spLocks noChangeShapeType="1"/>
            </p:cNvSpPr>
            <p:nvPr/>
          </p:nvSpPr>
          <p:spPr bwMode="auto">
            <a:xfrm flipV="1">
              <a:off x="1247" y="2704"/>
              <a:ext cx="1315" cy="86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sz="2000" b="1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29" y="3164"/>
              <a:ext cx="408" cy="325"/>
              <a:chOff x="1929" y="3164"/>
              <a:chExt cx="408" cy="325"/>
            </a:xfrm>
          </p:grpSpPr>
          <p:sp>
            <p:nvSpPr>
              <p:cNvPr id="103441" name="Text Box 17"/>
              <p:cNvSpPr txBox="1">
                <a:spLocks noChangeArrowheads="1"/>
              </p:cNvSpPr>
              <p:nvPr/>
            </p:nvSpPr>
            <p:spPr bwMode="auto">
              <a:xfrm>
                <a:off x="1929" y="3164"/>
                <a:ext cx="408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chemeClr val="accent2"/>
                    </a:solidFill>
                  </a:rPr>
                  <a:t>S</a:t>
                </a:r>
                <a:endParaRPr lang="ru-RU" sz="28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3442" name="Line 18"/>
              <p:cNvSpPr>
                <a:spLocks noChangeShapeType="1"/>
              </p:cNvSpPr>
              <p:nvPr/>
            </p:nvSpPr>
            <p:spPr bwMode="auto">
              <a:xfrm>
                <a:off x="2019" y="320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 sz="2000" b="1"/>
              </a:p>
            </p:txBody>
          </p:sp>
        </p:grpSp>
      </p:grp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2786050" y="1357298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S1</a:t>
            </a:r>
            <a:endParaRPr lang="ru-RU" sz="2400" b="1" dirty="0"/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4000496" y="428604"/>
            <a:ext cx="642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S2</a:t>
            </a:r>
            <a:endParaRPr lang="ru-RU" sz="2400" b="1" dirty="0"/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447" name="Object 23"/>
          <p:cNvGraphicFramePr>
            <a:graphicFrameLocks noChangeAspect="1"/>
          </p:cNvGraphicFramePr>
          <p:nvPr/>
        </p:nvGraphicFramePr>
        <p:xfrm>
          <a:off x="2857488" y="3857628"/>
          <a:ext cx="2611502" cy="928694"/>
        </p:xfrm>
        <a:graphic>
          <a:graphicData uri="http://schemas.openxmlformats.org/presentationml/2006/ole">
            <p:oleObj spid="_x0000_s24580" name="Формула" r:id="rId3" imgW="863280" imgH="304560" progId="Equation.3">
              <p:embed/>
            </p:oleObj>
          </a:graphicData>
        </a:graphic>
      </p:graphicFrame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449" name="Object 25"/>
          <p:cNvGraphicFramePr>
            <a:graphicFrameLocks noChangeAspect="1"/>
          </p:cNvGraphicFramePr>
          <p:nvPr/>
        </p:nvGraphicFramePr>
        <p:xfrm>
          <a:off x="2857488" y="4714884"/>
          <a:ext cx="5125757" cy="785818"/>
        </p:xfrm>
        <a:graphic>
          <a:graphicData uri="http://schemas.openxmlformats.org/presentationml/2006/ole">
            <p:oleObj spid="_x0000_s24581" name="Формула" r:id="rId4" imgW="1675673" imgH="253890" progId="Equation.3">
              <p:embed/>
            </p:oleObj>
          </a:graphicData>
        </a:graphic>
      </p:graphicFrame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785786" y="5500702"/>
            <a:ext cx="4716462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</a:rPr>
              <a:t>Ответ:         = 7км, 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</a:rPr>
              <a:t>S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</a:rPr>
              <a:t>= 5км.</a:t>
            </a:r>
          </a:p>
        </p:txBody>
      </p:sp>
      <p:graphicFrame>
        <p:nvGraphicFramePr>
          <p:cNvPr id="103451" name="Object 27"/>
          <p:cNvGraphicFramePr>
            <a:graphicFrameLocks noChangeAspect="1"/>
          </p:cNvGraphicFramePr>
          <p:nvPr/>
        </p:nvGraphicFramePr>
        <p:xfrm>
          <a:off x="2285984" y="5429264"/>
          <a:ext cx="763489" cy="520686"/>
        </p:xfrm>
        <a:graphic>
          <a:graphicData uri="http://schemas.openxmlformats.org/presentationml/2006/ole">
            <p:oleObj spid="_x0000_s24582" name="Формула" r:id="rId5" imgW="114120" imgH="177480" progId="Equation.3">
              <p:embed/>
            </p:oleObj>
          </a:graphicData>
        </a:graphic>
      </p:graphicFrame>
      <p:graphicFrame>
        <p:nvGraphicFramePr>
          <p:cNvPr id="103445" name="Object 21"/>
          <p:cNvGraphicFramePr>
            <a:graphicFrameLocks noChangeAspect="1"/>
          </p:cNvGraphicFramePr>
          <p:nvPr>
            <p:ph sz="quarter" idx="3"/>
          </p:nvPr>
        </p:nvGraphicFramePr>
        <p:xfrm>
          <a:off x="2857488" y="2571744"/>
          <a:ext cx="4143404" cy="1298948"/>
        </p:xfrm>
        <a:graphic>
          <a:graphicData uri="http://schemas.openxmlformats.org/presentationml/2006/ole">
            <p:oleObj spid="_x0000_s24579" name="Формула" r:id="rId6" imgW="129528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274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Синквейн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(от фр. 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cinquains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англ. 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cinquain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— это творческая работа, которая имеет короткую форму стихотворения, состоящего из пяти нерифмованных строк.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Синквейн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– это не простое стихотворение, а стихотворение, написанное по следующим правилам: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строка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одно существительное, выражающее главную тему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cинквейна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строка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два прилагательных, выражающих главную мысль.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строка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три глагола, описывающие действия в рамках темы.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 строка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фраза, несущая определенный смысл.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 строка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заключение в форме существительного (ассоциация с первым словом).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2285992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В движущемся вагоне пассажирского поезда на столе лежит книга. В покое или движении находится книга относительно: ….. (привести пример)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286256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Автомобиль дважды объехал Москву по кольцевой дороге, длиной 109 км. Чему равны пройденный телом путь L и перемещение S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85723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ДОМАШНЕЕ ЗАДАНИЕ</a:t>
            </a:r>
            <a:endParaRPr lang="ru-RU" sz="36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571612"/>
            <a:ext cx="6771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Учебник: 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Мякишев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Г.Я. «Физика» § 3-8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2571744"/>
            <a:ext cx="7922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214282" y="0"/>
          <a:ext cx="9429784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0" y="5572140"/>
            <a:ext cx="3786182" cy="922337"/>
          </a:xfrm>
        </p:spPr>
        <p:txBody>
          <a:bodyPr>
            <a:normAutofit fontScale="90000"/>
          </a:bodyPr>
          <a:lstStyle/>
          <a:p>
            <a:pPr marL="762000" indent="-762000"/>
            <a:r>
              <a:rPr lang="ru-RU" sz="2800" dirty="0" smtClean="0">
                <a:latin typeface="Bookman Old Style" pitchFamily="18" charset="0"/>
              </a:rPr>
              <a:t>       </a:t>
            </a:r>
            <a:r>
              <a:rPr lang="ru-RU" sz="3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Раздел механики, изучающий способы описание движения тел, без анализа причин этого движения 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/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571480"/>
            <a:ext cx="3529013" cy="5616575"/>
          </a:xfrm>
        </p:spPr>
        <p:txBody>
          <a:bodyPr/>
          <a:lstStyle/>
          <a:p>
            <a:pPr marL="609600" indent="-609600" eaLnBrk="1" hangingPunct="1">
              <a:lnSpc>
                <a:spcPct val="300000"/>
              </a:lnSpc>
              <a:buClr>
                <a:schemeClr val="accent5">
                  <a:lumMod val="50000"/>
                </a:schemeClr>
              </a:buClr>
              <a:buFontTx/>
              <a:buAutoNum type="arabicPeriod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Где?</a:t>
            </a:r>
          </a:p>
          <a:p>
            <a:pPr marL="609600" indent="-609600" eaLnBrk="1" hangingPunct="1">
              <a:lnSpc>
                <a:spcPct val="300000"/>
              </a:lnSpc>
              <a:buClr>
                <a:schemeClr val="accent5">
                  <a:lumMod val="50000"/>
                </a:schemeClr>
              </a:buClr>
              <a:buFontTx/>
              <a:buAutoNum type="arabicPeriod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Когда?</a:t>
            </a:r>
          </a:p>
          <a:p>
            <a:pPr marL="609600" indent="-609600" eaLnBrk="1" hangingPunct="1">
              <a:lnSpc>
                <a:spcPct val="300000"/>
              </a:lnSpc>
              <a:buClr>
                <a:schemeClr val="accent5">
                  <a:lumMod val="50000"/>
                </a:schemeClr>
              </a:buClr>
              <a:buFontTx/>
              <a:buAutoNum type="arabicPeriod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Как?</a:t>
            </a:r>
          </a:p>
        </p:txBody>
      </p:sp>
      <p:pic>
        <p:nvPicPr>
          <p:cNvPr id="4100" name="Picture 4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000372"/>
            <a:ext cx="1420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2071670" y="4429132"/>
            <a:ext cx="2833687" cy="2174875"/>
            <a:chOff x="1333" y="2950"/>
            <a:chExt cx="1785" cy="1370"/>
          </a:xfrm>
        </p:grpSpPr>
        <p:grpSp>
          <p:nvGrpSpPr>
            <p:cNvPr id="3" name="Group 28"/>
            <p:cNvGrpSpPr>
              <a:grpSpLocks noChangeAspect="1"/>
            </p:cNvGrpSpPr>
            <p:nvPr/>
          </p:nvGrpSpPr>
          <p:grpSpPr bwMode="auto">
            <a:xfrm>
              <a:off x="1333" y="2950"/>
              <a:ext cx="1785" cy="1370"/>
              <a:chOff x="1383" y="2931"/>
              <a:chExt cx="1361" cy="1194"/>
            </a:xfrm>
          </p:grpSpPr>
          <p:sp>
            <p:nvSpPr>
              <p:cNvPr id="5139" name="AutoShape 27"/>
              <p:cNvSpPr>
                <a:spLocks noChangeAspect="1" noChangeArrowheads="1" noTextEdit="1"/>
              </p:cNvSpPr>
              <p:nvPr/>
            </p:nvSpPr>
            <p:spPr bwMode="auto">
              <a:xfrm>
                <a:off x="1383" y="2931"/>
                <a:ext cx="1361" cy="1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Freeform 29"/>
              <p:cNvSpPr>
                <a:spLocks/>
              </p:cNvSpPr>
              <p:nvPr/>
            </p:nvSpPr>
            <p:spPr bwMode="auto">
              <a:xfrm>
                <a:off x="2175" y="3577"/>
                <a:ext cx="558" cy="386"/>
              </a:xfrm>
              <a:custGeom>
                <a:avLst/>
                <a:gdLst>
                  <a:gd name="T0" fmla="*/ 0 w 1116"/>
                  <a:gd name="T1" fmla="*/ 773 h 773"/>
                  <a:gd name="T2" fmla="*/ 1116 w 1116"/>
                  <a:gd name="T3" fmla="*/ 386 h 773"/>
                  <a:gd name="T4" fmla="*/ 1092 w 1116"/>
                  <a:gd name="T5" fmla="*/ 374 h 773"/>
                  <a:gd name="T6" fmla="*/ 1068 w 1116"/>
                  <a:gd name="T7" fmla="*/ 362 h 773"/>
                  <a:gd name="T8" fmla="*/ 1042 w 1116"/>
                  <a:gd name="T9" fmla="*/ 350 h 773"/>
                  <a:gd name="T10" fmla="*/ 1018 w 1116"/>
                  <a:gd name="T11" fmla="*/ 338 h 773"/>
                  <a:gd name="T12" fmla="*/ 994 w 1116"/>
                  <a:gd name="T13" fmla="*/ 327 h 773"/>
                  <a:gd name="T14" fmla="*/ 969 w 1116"/>
                  <a:gd name="T15" fmla="*/ 314 h 773"/>
                  <a:gd name="T16" fmla="*/ 945 w 1116"/>
                  <a:gd name="T17" fmla="*/ 302 h 773"/>
                  <a:gd name="T18" fmla="*/ 920 w 1116"/>
                  <a:gd name="T19" fmla="*/ 290 h 773"/>
                  <a:gd name="T20" fmla="*/ 895 w 1116"/>
                  <a:gd name="T21" fmla="*/ 278 h 773"/>
                  <a:gd name="T22" fmla="*/ 871 w 1116"/>
                  <a:gd name="T23" fmla="*/ 266 h 773"/>
                  <a:gd name="T24" fmla="*/ 846 w 1116"/>
                  <a:gd name="T25" fmla="*/ 253 h 773"/>
                  <a:gd name="T26" fmla="*/ 822 w 1116"/>
                  <a:gd name="T27" fmla="*/ 242 h 773"/>
                  <a:gd name="T28" fmla="*/ 798 w 1116"/>
                  <a:gd name="T29" fmla="*/ 229 h 773"/>
                  <a:gd name="T30" fmla="*/ 773 w 1116"/>
                  <a:gd name="T31" fmla="*/ 217 h 773"/>
                  <a:gd name="T32" fmla="*/ 748 w 1116"/>
                  <a:gd name="T33" fmla="*/ 205 h 773"/>
                  <a:gd name="T34" fmla="*/ 723 w 1116"/>
                  <a:gd name="T35" fmla="*/ 193 h 773"/>
                  <a:gd name="T36" fmla="*/ 699 w 1116"/>
                  <a:gd name="T37" fmla="*/ 181 h 773"/>
                  <a:gd name="T38" fmla="*/ 675 w 1116"/>
                  <a:gd name="T39" fmla="*/ 168 h 773"/>
                  <a:gd name="T40" fmla="*/ 650 w 1116"/>
                  <a:gd name="T41" fmla="*/ 156 h 773"/>
                  <a:gd name="T42" fmla="*/ 626 w 1116"/>
                  <a:gd name="T43" fmla="*/ 144 h 773"/>
                  <a:gd name="T44" fmla="*/ 600 w 1116"/>
                  <a:gd name="T45" fmla="*/ 132 h 773"/>
                  <a:gd name="T46" fmla="*/ 576 w 1116"/>
                  <a:gd name="T47" fmla="*/ 120 h 773"/>
                  <a:gd name="T48" fmla="*/ 552 w 1116"/>
                  <a:gd name="T49" fmla="*/ 108 h 773"/>
                  <a:gd name="T50" fmla="*/ 527 w 1116"/>
                  <a:gd name="T51" fmla="*/ 96 h 773"/>
                  <a:gd name="T52" fmla="*/ 503 w 1116"/>
                  <a:gd name="T53" fmla="*/ 84 h 773"/>
                  <a:gd name="T54" fmla="*/ 479 w 1116"/>
                  <a:gd name="T55" fmla="*/ 71 h 773"/>
                  <a:gd name="T56" fmla="*/ 453 w 1116"/>
                  <a:gd name="T57" fmla="*/ 60 h 773"/>
                  <a:gd name="T58" fmla="*/ 429 w 1116"/>
                  <a:gd name="T59" fmla="*/ 47 h 773"/>
                  <a:gd name="T60" fmla="*/ 405 w 1116"/>
                  <a:gd name="T61" fmla="*/ 36 h 773"/>
                  <a:gd name="T62" fmla="*/ 380 w 1116"/>
                  <a:gd name="T63" fmla="*/ 23 h 773"/>
                  <a:gd name="T64" fmla="*/ 356 w 1116"/>
                  <a:gd name="T65" fmla="*/ 12 h 773"/>
                  <a:gd name="T66" fmla="*/ 332 w 1116"/>
                  <a:gd name="T67" fmla="*/ 0 h 773"/>
                  <a:gd name="T68" fmla="*/ 346 w 1116"/>
                  <a:gd name="T69" fmla="*/ 60 h 773"/>
                  <a:gd name="T70" fmla="*/ 348 w 1116"/>
                  <a:gd name="T71" fmla="*/ 187 h 773"/>
                  <a:gd name="T72" fmla="*/ 363 w 1116"/>
                  <a:gd name="T73" fmla="*/ 206 h 773"/>
                  <a:gd name="T74" fmla="*/ 380 w 1116"/>
                  <a:gd name="T75" fmla="*/ 228 h 773"/>
                  <a:gd name="T76" fmla="*/ 399 w 1116"/>
                  <a:gd name="T77" fmla="*/ 257 h 773"/>
                  <a:gd name="T78" fmla="*/ 418 w 1116"/>
                  <a:gd name="T79" fmla="*/ 292 h 773"/>
                  <a:gd name="T80" fmla="*/ 435 w 1116"/>
                  <a:gd name="T81" fmla="*/ 332 h 773"/>
                  <a:gd name="T82" fmla="*/ 459 w 1116"/>
                  <a:gd name="T83" fmla="*/ 420 h 773"/>
                  <a:gd name="T84" fmla="*/ 443 w 1116"/>
                  <a:gd name="T85" fmla="*/ 427 h 773"/>
                  <a:gd name="T86" fmla="*/ 426 w 1116"/>
                  <a:gd name="T87" fmla="*/ 437 h 773"/>
                  <a:gd name="T88" fmla="*/ 402 w 1116"/>
                  <a:gd name="T89" fmla="*/ 449 h 773"/>
                  <a:gd name="T90" fmla="*/ 375 w 1116"/>
                  <a:gd name="T91" fmla="*/ 465 h 773"/>
                  <a:gd name="T92" fmla="*/ 342 w 1116"/>
                  <a:gd name="T93" fmla="*/ 483 h 773"/>
                  <a:gd name="T94" fmla="*/ 307 w 1116"/>
                  <a:gd name="T95" fmla="*/ 504 h 773"/>
                  <a:gd name="T96" fmla="*/ 290 w 1116"/>
                  <a:gd name="T97" fmla="*/ 515 h 773"/>
                  <a:gd name="T98" fmla="*/ 271 w 1116"/>
                  <a:gd name="T99" fmla="*/ 528 h 773"/>
                  <a:gd name="T100" fmla="*/ 252 w 1116"/>
                  <a:gd name="T101" fmla="*/ 541 h 773"/>
                  <a:gd name="T102" fmla="*/ 233 w 1116"/>
                  <a:gd name="T103" fmla="*/ 553 h 773"/>
                  <a:gd name="T104" fmla="*/ 213 w 1116"/>
                  <a:gd name="T105" fmla="*/ 567 h 773"/>
                  <a:gd name="T106" fmla="*/ 194 w 1116"/>
                  <a:gd name="T107" fmla="*/ 581 h 773"/>
                  <a:gd name="T108" fmla="*/ 155 w 1116"/>
                  <a:gd name="T109" fmla="*/ 610 h 773"/>
                  <a:gd name="T110" fmla="*/ 118 w 1116"/>
                  <a:gd name="T111" fmla="*/ 640 h 773"/>
                  <a:gd name="T112" fmla="*/ 84 w 1116"/>
                  <a:gd name="T113" fmla="*/ 672 h 773"/>
                  <a:gd name="T114" fmla="*/ 51 w 1116"/>
                  <a:gd name="T115" fmla="*/ 704 h 773"/>
                  <a:gd name="T116" fmla="*/ 24 w 1116"/>
                  <a:gd name="T117" fmla="*/ 739 h 773"/>
                  <a:gd name="T118" fmla="*/ 0 w 1116"/>
                  <a:gd name="T119" fmla="*/ 773 h 773"/>
                  <a:gd name="T120" fmla="*/ 0 w 1116"/>
                  <a:gd name="T121" fmla="*/ 773 h 7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6"/>
                  <a:gd name="T184" fmla="*/ 0 h 773"/>
                  <a:gd name="T185" fmla="*/ 1116 w 1116"/>
                  <a:gd name="T186" fmla="*/ 773 h 7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16" h="773">
                    <a:moveTo>
                      <a:pt x="0" y="773"/>
                    </a:moveTo>
                    <a:lnTo>
                      <a:pt x="1116" y="386"/>
                    </a:lnTo>
                    <a:lnTo>
                      <a:pt x="1092" y="374"/>
                    </a:lnTo>
                    <a:lnTo>
                      <a:pt x="1068" y="362"/>
                    </a:lnTo>
                    <a:lnTo>
                      <a:pt x="1042" y="350"/>
                    </a:lnTo>
                    <a:lnTo>
                      <a:pt x="1018" y="338"/>
                    </a:lnTo>
                    <a:lnTo>
                      <a:pt x="994" y="327"/>
                    </a:lnTo>
                    <a:lnTo>
                      <a:pt x="969" y="314"/>
                    </a:lnTo>
                    <a:lnTo>
                      <a:pt x="945" y="302"/>
                    </a:lnTo>
                    <a:lnTo>
                      <a:pt x="920" y="290"/>
                    </a:lnTo>
                    <a:lnTo>
                      <a:pt x="895" y="278"/>
                    </a:lnTo>
                    <a:lnTo>
                      <a:pt x="871" y="266"/>
                    </a:lnTo>
                    <a:lnTo>
                      <a:pt x="846" y="253"/>
                    </a:lnTo>
                    <a:lnTo>
                      <a:pt x="822" y="242"/>
                    </a:lnTo>
                    <a:lnTo>
                      <a:pt x="798" y="229"/>
                    </a:lnTo>
                    <a:lnTo>
                      <a:pt x="773" y="217"/>
                    </a:lnTo>
                    <a:lnTo>
                      <a:pt x="748" y="205"/>
                    </a:lnTo>
                    <a:lnTo>
                      <a:pt x="723" y="193"/>
                    </a:lnTo>
                    <a:lnTo>
                      <a:pt x="699" y="181"/>
                    </a:lnTo>
                    <a:lnTo>
                      <a:pt x="675" y="168"/>
                    </a:lnTo>
                    <a:lnTo>
                      <a:pt x="650" y="156"/>
                    </a:lnTo>
                    <a:lnTo>
                      <a:pt x="626" y="144"/>
                    </a:lnTo>
                    <a:lnTo>
                      <a:pt x="600" y="132"/>
                    </a:lnTo>
                    <a:lnTo>
                      <a:pt x="576" y="120"/>
                    </a:lnTo>
                    <a:lnTo>
                      <a:pt x="552" y="108"/>
                    </a:lnTo>
                    <a:lnTo>
                      <a:pt x="527" y="96"/>
                    </a:lnTo>
                    <a:lnTo>
                      <a:pt x="503" y="84"/>
                    </a:lnTo>
                    <a:lnTo>
                      <a:pt x="479" y="71"/>
                    </a:lnTo>
                    <a:lnTo>
                      <a:pt x="453" y="60"/>
                    </a:lnTo>
                    <a:lnTo>
                      <a:pt x="429" y="47"/>
                    </a:lnTo>
                    <a:lnTo>
                      <a:pt x="405" y="36"/>
                    </a:lnTo>
                    <a:lnTo>
                      <a:pt x="380" y="23"/>
                    </a:lnTo>
                    <a:lnTo>
                      <a:pt x="356" y="12"/>
                    </a:lnTo>
                    <a:lnTo>
                      <a:pt x="332" y="0"/>
                    </a:lnTo>
                    <a:lnTo>
                      <a:pt x="346" y="60"/>
                    </a:lnTo>
                    <a:lnTo>
                      <a:pt x="348" y="187"/>
                    </a:lnTo>
                    <a:lnTo>
                      <a:pt x="363" y="206"/>
                    </a:lnTo>
                    <a:lnTo>
                      <a:pt x="380" y="228"/>
                    </a:lnTo>
                    <a:lnTo>
                      <a:pt x="399" y="257"/>
                    </a:lnTo>
                    <a:lnTo>
                      <a:pt x="418" y="292"/>
                    </a:lnTo>
                    <a:lnTo>
                      <a:pt x="435" y="332"/>
                    </a:lnTo>
                    <a:lnTo>
                      <a:pt x="459" y="420"/>
                    </a:lnTo>
                    <a:lnTo>
                      <a:pt x="443" y="427"/>
                    </a:lnTo>
                    <a:lnTo>
                      <a:pt x="426" y="437"/>
                    </a:lnTo>
                    <a:lnTo>
                      <a:pt x="402" y="449"/>
                    </a:lnTo>
                    <a:lnTo>
                      <a:pt x="375" y="465"/>
                    </a:lnTo>
                    <a:lnTo>
                      <a:pt x="342" y="483"/>
                    </a:lnTo>
                    <a:lnTo>
                      <a:pt x="307" y="504"/>
                    </a:lnTo>
                    <a:lnTo>
                      <a:pt x="290" y="515"/>
                    </a:lnTo>
                    <a:lnTo>
                      <a:pt x="271" y="528"/>
                    </a:lnTo>
                    <a:lnTo>
                      <a:pt x="252" y="541"/>
                    </a:lnTo>
                    <a:lnTo>
                      <a:pt x="233" y="553"/>
                    </a:lnTo>
                    <a:lnTo>
                      <a:pt x="213" y="567"/>
                    </a:lnTo>
                    <a:lnTo>
                      <a:pt x="194" y="581"/>
                    </a:lnTo>
                    <a:lnTo>
                      <a:pt x="155" y="610"/>
                    </a:lnTo>
                    <a:lnTo>
                      <a:pt x="118" y="640"/>
                    </a:lnTo>
                    <a:lnTo>
                      <a:pt x="84" y="672"/>
                    </a:lnTo>
                    <a:lnTo>
                      <a:pt x="51" y="704"/>
                    </a:lnTo>
                    <a:lnTo>
                      <a:pt x="24" y="739"/>
                    </a:lnTo>
                    <a:lnTo>
                      <a:pt x="0" y="773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1" name="Freeform 30"/>
              <p:cNvSpPr>
                <a:spLocks/>
              </p:cNvSpPr>
              <p:nvPr/>
            </p:nvSpPr>
            <p:spPr bwMode="auto">
              <a:xfrm>
                <a:off x="2175" y="3619"/>
                <a:ext cx="384" cy="344"/>
              </a:xfrm>
              <a:custGeom>
                <a:avLst/>
                <a:gdLst>
                  <a:gd name="T0" fmla="*/ 0 w 766"/>
                  <a:gd name="T1" fmla="*/ 689 h 689"/>
                  <a:gd name="T2" fmla="*/ 7 w 766"/>
                  <a:gd name="T3" fmla="*/ 678 h 689"/>
                  <a:gd name="T4" fmla="*/ 27 w 766"/>
                  <a:gd name="T5" fmla="*/ 651 h 689"/>
                  <a:gd name="T6" fmla="*/ 43 w 766"/>
                  <a:gd name="T7" fmla="*/ 632 h 689"/>
                  <a:gd name="T8" fmla="*/ 62 w 766"/>
                  <a:gd name="T9" fmla="*/ 611 h 689"/>
                  <a:gd name="T10" fmla="*/ 85 w 766"/>
                  <a:gd name="T11" fmla="*/ 587 h 689"/>
                  <a:gd name="T12" fmla="*/ 111 w 766"/>
                  <a:gd name="T13" fmla="*/ 561 h 689"/>
                  <a:gd name="T14" fmla="*/ 140 w 766"/>
                  <a:gd name="T15" fmla="*/ 532 h 689"/>
                  <a:gd name="T16" fmla="*/ 175 w 766"/>
                  <a:gd name="T17" fmla="*/ 504 h 689"/>
                  <a:gd name="T18" fmla="*/ 212 w 766"/>
                  <a:gd name="T19" fmla="*/ 475 h 689"/>
                  <a:gd name="T20" fmla="*/ 233 w 766"/>
                  <a:gd name="T21" fmla="*/ 460 h 689"/>
                  <a:gd name="T22" fmla="*/ 254 w 766"/>
                  <a:gd name="T23" fmla="*/ 445 h 689"/>
                  <a:gd name="T24" fmla="*/ 276 w 766"/>
                  <a:gd name="T25" fmla="*/ 430 h 689"/>
                  <a:gd name="T26" fmla="*/ 299 w 766"/>
                  <a:gd name="T27" fmla="*/ 416 h 689"/>
                  <a:gd name="T28" fmla="*/ 323 w 766"/>
                  <a:gd name="T29" fmla="*/ 402 h 689"/>
                  <a:gd name="T30" fmla="*/ 348 w 766"/>
                  <a:gd name="T31" fmla="*/ 387 h 689"/>
                  <a:gd name="T32" fmla="*/ 375 w 766"/>
                  <a:gd name="T33" fmla="*/ 374 h 689"/>
                  <a:gd name="T34" fmla="*/ 401 w 766"/>
                  <a:gd name="T35" fmla="*/ 361 h 689"/>
                  <a:gd name="T36" fmla="*/ 429 w 766"/>
                  <a:gd name="T37" fmla="*/ 349 h 689"/>
                  <a:gd name="T38" fmla="*/ 459 w 766"/>
                  <a:gd name="T39" fmla="*/ 336 h 689"/>
                  <a:gd name="T40" fmla="*/ 440 w 766"/>
                  <a:gd name="T41" fmla="*/ 262 h 689"/>
                  <a:gd name="T42" fmla="*/ 426 w 766"/>
                  <a:gd name="T43" fmla="*/ 227 h 689"/>
                  <a:gd name="T44" fmla="*/ 406 w 766"/>
                  <a:gd name="T45" fmla="*/ 187 h 689"/>
                  <a:gd name="T46" fmla="*/ 381 w 766"/>
                  <a:gd name="T47" fmla="*/ 146 h 689"/>
                  <a:gd name="T48" fmla="*/ 365 w 766"/>
                  <a:gd name="T49" fmla="*/ 124 h 689"/>
                  <a:gd name="T50" fmla="*/ 348 w 766"/>
                  <a:gd name="T51" fmla="*/ 103 h 689"/>
                  <a:gd name="T52" fmla="*/ 350 w 766"/>
                  <a:gd name="T53" fmla="*/ 0 h 689"/>
                  <a:gd name="T54" fmla="*/ 362 w 766"/>
                  <a:gd name="T55" fmla="*/ 6 h 689"/>
                  <a:gd name="T56" fmla="*/ 393 w 766"/>
                  <a:gd name="T57" fmla="*/ 24 h 689"/>
                  <a:gd name="T58" fmla="*/ 416 w 766"/>
                  <a:gd name="T59" fmla="*/ 37 h 689"/>
                  <a:gd name="T60" fmla="*/ 441 w 766"/>
                  <a:gd name="T61" fmla="*/ 54 h 689"/>
                  <a:gd name="T62" fmla="*/ 469 w 766"/>
                  <a:gd name="T63" fmla="*/ 74 h 689"/>
                  <a:gd name="T64" fmla="*/ 500 w 766"/>
                  <a:gd name="T65" fmla="*/ 98 h 689"/>
                  <a:gd name="T66" fmla="*/ 532 w 766"/>
                  <a:gd name="T67" fmla="*/ 124 h 689"/>
                  <a:gd name="T68" fmla="*/ 567 w 766"/>
                  <a:gd name="T69" fmla="*/ 155 h 689"/>
                  <a:gd name="T70" fmla="*/ 600 w 766"/>
                  <a:gd name="T71" fmla="*/ 189 h 689"/>
                  <a:gd name="T72" fmla="*/ 618 w 766"/>
                  <a:gd name="T73" fmla="*/ 208 h 689"/>
                  <a:gd name="T74" fmla="*/ 636 w 766"/>
                  <a:gd name="T75" fmla="*/ 227 h 689"/>
                  <a:gd name="T76" fmla="*/ 653 w 766"/>
                  <a:gd name="T77" fmla="*/ 248 h 689"/>
                  <a:gd name="T78" fmla="*/ 670 w 766"/>
                  <a:gd name="T79" fmla="*/ 269 h 689"/>
                  <a:gd name="T80" fmla="*/ 688 w 766"/>
                  <a:gd name="T81" fmla="*/ 292 h 689"/>
                  <a:gd name="T82" fmla="*/ 703 w 766"/>
                  <a:gd name="T83" fmla="*/ 315 h 689"/>
                  <a:gd name="T84" fmla="*/ 720 w 766"/>
                  <a:gd name="T85" fmla="*/ 339 h 689"/>
                  <a:gd name="T86" fmla="*/ 736 w 766"/>
                  <a:gd name="T87" fmla="*/ 364 h 689"/>
                  <a:gd name="T88" fmla="*/ 752 w 766"/>
                  <a:gd name="T89" fmla="*/ 392 h 689"/>
                  <a:gd name="T90" fmla="*/ 766 w 766"/>
                  <a:gd name="T91" fmla="*/ 419 h 689"/>
                  <a:gd name="T92" fmla="*/ 0 w 766"/>
                  <a:gd name="T93" fmla="*/ 689 h 689"/>
                  <a:gd name="T94" fmla="*/ 0 w 766"/>
                  <a:gd name="T95" fmla="*/ 689 h 6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66"/>
                  <a:gd name="T145" fmla="*/ 0 h 689"/>
                  <a:gd name="T146" fmla="*/ 766 w 766"/>
                  <a:gd name="T147" fmla="*/ 689 h 6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66" h="689">
                    <a:moveTo>
                      <a:pt x="0" y="689"/>
                    </a:moveTo>
                    <a:lnTo>
                      <a:pt x="7" y="678"/>
                    </a:lnTo>
                    <a:lnTo>
                      <a:pt x="27" y="651"/>
                    </a:lnTo>
                    <a:lnTo>
                      <a:pt x="43" y="632"/>
                    </a:lnTo>
                    <a:lnTo>
                      <a:pt x="62" y="611"/>
                    </a:lnTo>
                    <a:lnTo>
                      <a:pt x="85" y="587"/>
                    </a:lnTo>
                    <a:lnTo>
                      <a:pt x="111" y="561"/>
                    </a:lnTo>
                    <a:lnTo>
                      <a:pt x="140" y="532"/>
                    </a:lnTo>
                    <a:lnTo>
                      <a:pt x="175" y="504"/>
                    </a:lnTo>
                    <a:lnTo>
                      <a:pt x="212" y="475"/>
                    </a:lnTo>
                    <a:lnTo>
                      <a:pt x="233" y="460"/>
                    </a:lnTo>
                    <a:lnTo>
                      <a:pt x="254" y="445"/>
                    </a:lnTo>
                    <a:lnTo>
                      <a:pt x="276" y="430"/>
                    </a:lnTo>
                    <a:lnTo>
                      <a:pt x="299" y="416"/>
                    </a:lnTo>
                    <a:lnTo>
                      <a:pt x="323" y="402"/>
                    </a:lnTo>
                    <a:lnTo>
                      <a:pt x="348" y="387"/>
                    </a:lnTo>
                    <a:lnTo>
                      <a:pt x="375" y="374"/>
                    </a:lnTo>
                    <a:lnTo>
                      <a:pt x="401" y="361"/>
                    </a:lnTo>
                    <a:lnTo>
                      <a:pt x="429" y="349"/>
                    </a:lnTo>
                    <a:lnTo>
                      <a:pt x="459" y="336"/>
                    </a:lnTo>
                    <a:lnTo>
                      <a:pt x="440" y="262"/>
                    </a:lnTo>
                    <a:lnTo>
                      <a:pt x="426" y="227"/>
                    </a:lnTo>
                    <a:lnTo>
                      <a:pt x="406" y="187"/>
                    </a:lnTo>
                    <a:lnTo>
                      <a:pt x="381" y="146"/>
                    </a:lnTo>
                    <a:lnTo>
                      <a:pt x="365" y="124"/>
                    </a:lnTo>
                    <a:lnTo>
                      <a:pt x="348" y="103"/>
                    </a:lnTo>
                    <a:lnTo>
                      <a:pt x="350" y="0"/>
                    </a:lnTo>
                    <a:lnTo>
                      <a:pt x="362" y="6"/>
                    </a:lnTo>
                    <a:lnTo>
                      <a:pt x="393" y="24"/>
                    </a:lnTo>
                    <a:lnTo>
                      <a:pt x="416" y="37"/>
                    </a:lnTo>
                    <a:lnTo>
                      <a:pt x="441" y="54"/>
                    </a:lnTo>
                    <a:lnTo>
                      <a:pt x="469" y="74"/>
                    </a:lnTo>
                    <a:lnTo>
                      <a:pt x="500" y="98"/>
                    </a:lnTo>
                    <a:lnTo>
                      <a:pt x="532" y="124"/>
                    </a:lnTo>
                    <a:lnTo>
                      <a:pt x="567" y="155"/>
                    </a:lnTo>
                    <a:lnTo>
                      <a:pt x="600" y="189"/>
                    </a:lnTo>
                    <a:lnTo>
                      <a:pt x="618" y="208"/>
                    </a:lnTo>
                    <a:lnTo>
                      <a:pt x="636" y="227"/>
                    </a:lnTo>
                    <a:lnTo>
                      <a:pt x="653" y="248"/>
                    </a:lnTo>
                    <a:lnTo>
                      <a:pt x="670" y="269"/>
                    </a:lnTo>
                    <a:lnTo>
                      <a:pt x="688" y="292"/>
                    </a:lnTo>
                    <a:lnTo>
                      <a:pt x="703" y="315"/>
                    </a:lnTo>
                    <a:lnTo>
                      <a:pt x="720" y="339"/>
                    </a:lnTo>
                    <a:lnTo>
                      <a:pt x="736" y="364"/>
                    </a:lnTo>
                    <a:lnTo>
                      <a:pt x="752" y="392"/>
                    </a:lnTo>
                    <a:lnTo>
                      <a:pt x="766" y="419"/>
                    </a:lnTo>
                    <a:lnTo>
                      <a:pt x="0" y="689"/>
                    </a:lnTo>
                    <a:close/>
                  </a:path>
                </a:pathLst>
              </a:custGeom>
              <a:solidFill>
                <a:srgbClr val="2884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2" name="Freeform 31"/>
              <p:cNvSpPr>
                <a:spLocks/>
              </p:cNvSpPr>
              <p:nvPr/>
            </p:nvSpPr>
            <p:spPr bwMode="auto">
              <a:xfrm>
                <a:off x="1435" y="3651"/>
                <a:ext cx="601" cy="412"/>
              </a:xfrm>
              <a:custGeom>
                <a:avLst/>
                <a:gdLst>
                  <a:gd name="T0" fmla="*/ 374 w 1201"/>
                  <a:gd name="T1" fmla="*/ 0 h 824"/>
                  <a:gd name="T2" fmla="*/ 0 w 1201"/>
                  <a:gd name="T3" fmla="*/ 102 h 824"/>
                  <a:gd name="T4" fmla="*/ 900 w 1201"/>
                  <a:gd name="T5" fmla="*/ 824 h 824"/>
                  <a:gd name="T6" fmla="*/ 1201 w 1201"/>
                  <a:gd name="T7" fmla="*/ 697 h 824"/>
                  <a:gd name="T8" fmla="*/ 1194 w 1201"/>
                  <a:gd name="T9" fmla="*/ 675 h 824"/>
                  <a:gd name="T10" fmla="*/ 1185 w 1201"/>
                  <a:gd name="T11" fmla="*/ 651 h 824"/>
                  <a:gd name="T12" fmla="*/ 1171 w 1201"/>
                  <a:gd name="T13" fmla="*/ 619 h 824"/>
                  <a:gd name="T14" fmla="*/ 1153 w 1201"/>
                  <a:gd name="T15" fmla="*/ 583 h 824"/>
                  <a:gd name="T16" fmla="*/ 1131 w 1201"/>
                  <a:gd name="T17" fmla="*/ 542 h 824"/>
                  <a:gd name="T18" fmla="*/ 1118 w 1201"/>
                  <a:gd name="T19" fmla="*/ 521 h 824"/>
                  <a:gd name="T20" fmla="*/ 1104 w 1201"/>
                  <a:gd name="T21" fmla="*/ 500 h 824"/>
                  <a:gd name="T22" fmla="*/ 1089 w 1201"/>
                  <a:gd name="T23" fmla="*/ 479 h 824"/>
                  <a:gd name="T24" fmla="*/ 1072 w 1201"/>
                  <a:gd name="T25" fmla="*/ 458 h 824"/>
                  <a:gd name="T26" fmla="*/ 1055 w 1201"/>
                  <a:gd name="T27" fmla="*/ 437 h 824"/>
                  <a:gd name="T28" fmla="*/ 1036 w 1201"/>
                  <a:gd name="T29" fmla="*/ 417 h 824"/>
                  <a:gd name="T30" fmla="*/ 1015 w 1201"/>
                  <a:gd name="T31" fmla="*/ 398 h 824"/>
                  <a:gd name="T32" fmla="*/ 994 w 1201"/>
                  <a:gd name="T33" fmla="*/ 379 h 824"/>
                  <a:gd name="T34" fmla="*/ 972 w 1201"/>
                  <a:gd name="T35" fmla="*/ 362 h 824"/>
                  <a:gd name="T36" fmla="*/ 948 w 1201"/>
                  <a:gd name="T37" fmla="*/ 346 h 824"/>
                  <a:gd name="T38" fmla="*/ 922 w 1201"/>
                  <a:gd name="T39" fmla="*/ 333 h 824"/>
                  <a:gd name="T40" fmla="*/ 896 w 1201"/>
                  <a:gd name="T41" fmla="*/ 320 h 824"/>
                  <a:gd name="T42" fmla="*/ 867 w 1201"/>
                  <a:gd name="T43" fmla="*/ 311 h 824"/>
                  <a:gd name="T44" fmla="*/ 838 w 1201"/>
                  <a:gd name="T45" fmla="*/ 303 h 824"/>
                  <a:gd name="T46" fmla="*/ 774 w 1201"/>
                  <a:gd name="T47" fmla="*/ 295 h 824"/>
                  <a:gd name="T48" fmla="*/ 705 w 1201"/>
                  <a:gd name="T49" fmla="*/ 299 h 824"/>
                  <a:gd name="T50" fmla="*/ 629 w 1201"/>
                  <a:gd name="T51" fmla="*/ 316 h 824"/>
                  <a:gd name="T52" fmla="*/ 610 w 1201"/>
                  <a:gd name="T53" fmla="*/ 320 h 824"/>
                  <a:gd name="T54" fmla="*/ 567 w 1201"/>
                  <a:gd name="T55" fmla="*/ 322 h 824"/>
                  <a:gd name="T56" fmla="*/ 523 w 1201"/>
                  <a:gd name="T57" fmla="*/ 300 h 824"/>
                  <a:gd name="T58" fmla="*/ 508 w 1201"/>
                  <a:gd name="T59" fmla="*/ 276 h 824"/>
                  <a:gd name="T60" fmla="*/ 501 w 1201"/>
                  <a:gd name="T61" fmla="*/ 238 h 824"/>
                  <a:gd name="T62" fmla="*/ 491 w 1201"/>
                  <a:gd name="T63" fmla="*/ 149 h 824"/>
                  <a:gd name="T64" fmla="*/ 483 w 1201"/>
                  <a:gd name="T65" fmla="*/ 107 h 824"/>
                  <a:gd name="T66" fmla="*/ 470 w 1201"/>
                  <a:gd name="T67" fmla="*/ 69 h 824"/>
                  <a:gd name="T68" fmla="*/ 454 w 1201"/>
                  <a:gd name="T69" fmla="*/ 39 h 824"/>
                  <a:gd name="T70" fmla="*/ 433 w 1201"/>
                  <a:gd name="T71" fmla="*/ 15 h 824"/>
                  <a:gd name="T72" fmla="*/ 405 w 1201"/>
                  <a:gd name="T73" fmla="*/ 2 h 824"/>
                  <a:gd name="T74" fmla="*/ 374 w 1201"/>
                  <a:gd name="T75" fmla="*/ 0 h 824"/>
                  <a:gd name="T76" fmla="*/ 374 w 1201"/>
                  <a:gd name="T77" fmla="*/ 0 h 8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01"/>
                  <a:gd name="T118" fmla="*/ 0 h 824"/>
                  <a:gd name="T119" fmla="*/ 1201 w 1201"/>
                  <a:gd name="T120" fmla="*/ 824 h 8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01" h="824">
                    <a:moveTo>
                      <a:pt x="374" y="0"/>
                    </a:moveTo>
                    <a:lnTo>
                      <a:pt x="0" y="102"/>
                    </a:lnTo>
                    <a:lnTo>
                      <a:pt x="900" y="824"/>
                    </a:lnTo>
                    <a:lnTo>
                      <a:pt x="1201" y="697"/>
                    </a:lnTo>
                    <a:lnTo>
                      <a:pt x="1194" y="675"/>
                    </a:lnTo>
                    <a:lnTo>
                      <a:pt x="1185" y="651"/>
                    </a:lnTo>
                    <a:lnTo>
                      <a:pt x="1171" y="619"/>
                    </a:lnTo>
                    <a:lnTo>
                      <a:pt x="1153" y="583"/>
                    </a:lnTo>
                    <a:lnTo>
                      <a:pt x="1131" y="542"/>
                    </a:lnTo>
                    <a:lnTo>
                      <a:pt x="1118" y="521"/>
                    </a:lnTo>
                    <a:lnTo>
                      <a:pt x="1104" y="500"/>
                    </a:lnTo>
                    <a:lnTo>
                      <a:pt x="1089" y="479"/>
                    </a:lnTo>
                    <a:lnTo>
                      <a:pt x="1072" y="458"/>
                    </a:lnTo>
                    <a:lnTo>
                      <a:pt x="1055" y="437"/>
                    </a:lnTo>
                    <a:lnTo>
                      <a:pt x="1036" y="417"/>
                    </a:lnTo>
                    <a:lnTo>
                      <a:pt x="1015" y="398"/>
                    </a:lnTo>
                    <a:lnTo>
                      <a:pt x="994" y="379"/>
                    </a:lnTo>
                    <a:lnTo>
                      <a:pt x="972" y="362"/>
                    </a:lnTo>
                    <a:lnTo>
                      <a:pt x="948" y="346"/>
                    </a:lnTo>
                    <a:lnTo>
                      <a:pt x="922" y="333"/>
                    </a:lnTo>
                    <a:lnTo>
                      <a:pt x="896" y="320"/>
                    </a:lnTo>
                    <a:lnTo>
                      <a:pt x="867" y="311"/>
                    </a:lnTo>
                    <a:lnTo>
                      <a:pt x="838" y="303"/>
                    </a:lnTo>
                    <a:lnTo>
                      <a:pt x="774" y="295"/>
                    </a:lnTo>
                    <a:lnTo>
                      <a:pt x="705" y="299"/>
                    </a:lnTo>
                    <a:lnTo>
                      <a:pt x="629" y="316"/>
                    </a:lnTo>
                    <a:lnTo>
                      <a:pt x="610" y="320"/>
                    </a:lnTo>
                    <a:lnTo>
                      <a:pt x="567" y="322"/>
                    </a:lnTo>
                    <a:lnTo>
                      <a:pt x="523" y="300"/>
                    </a:lnTo>
                    <a:lnTo>
                      <a:pt x="508" y="276"/>
                    </a:lnTo>
                    <a:lnTo>
                      <a:pt x="501" y="238"/>
                    </a:lnTo>
                    <a:lnTo>
                      <a:pt x="491" y="149"/>
                    </a:lnTo>
                    <a:lnTo>
                      <a:pt x="483" y="107"/>
                    </a:lnTo>
                    <a:lnTo>
                      <a:pt x="470" y="69"/>
                    </a:lnTo>
                    <a:lnTo>
                      <a:pt x="454" y="39"/>
                    </a:lnTo>
                    <a:lnTo>
                      <a:pt x="433" y="15"/>
                    </a:lnTo>
                    <a:lnTo>
                      <a:pt x="405" y="2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Freeform 32"/>
              <p:cNvSpPr>
                <a:spLocks/>
              </p:cNvSpPr>
              <p:nvPr/>
            </p:nvSpPr>
            <p:spPr bwMode="auto">
              <a:xfrm>
                <a:off x="1736" y="3796"/>
                <a:ext cx="300" cy="230"/>
              </a:xfrm>
              <a:custGeom>
                <a:avLst/>
                <a:gdLst>
                  <a:gd name="T0" fmla="*/ 466 w 598"/>
                  <a:gd name="T1" fmla="*/ 460 h 460"/>
                  <a:gd name="T2" fmla="*/ 461 w 598"/>
                  <a:gd name="T3" fmla="*/ 442 h 460"/>
                  <a:gd name="T4" fmla="*/ 442 w 598"/>
                  <a:gd name="T5" fmla="*/ 394 h 460"/>
                  <a:gd name="T6" fmla="*/ 427 w 598"/>
                  <a:gd name="T7" fmla="*/ 362 h 460"/>
                  <a:gd name="T8" fmla="*/ 409 w 598"/>
                  <a:gd name="T9" fmla="*/ 326 h 460"/>
                  <a:gd name="T10" fmla="*/ 387 w 598"/>
                  <a:gd name="T11" fmla="*/ 288 h 460"/>
                  <a:gd name="T12" fmla="*/ 375 w 598"/>
                  <a:gd name="T13" fmla="*/ 268 h 460"/>
                  <a:gd name="T14" fmla="*/ 361 w 598"/>
                  <a:gd name="T15" fmla="*/ 248 h 460"/>
                  <a:gd name="T16" fmla="*/ 346 w 598"/>
                  <a:gd name="T17" fmla="*/ 228 h 460"/>
                  <a:gd name="T18" fmla="*/ 332 w 598"/>
                  <a:gd name="T19" fmla="*/ 208 h 460"/>
                  <a:gd name="T20" fmla="*/ 315 w 598"/>
                  <a:gd name="T21" fmla="*/ 189 h 460"/>
                  <a:gd name="T22" fmla="*/ 297 w 598"/>
                  <a:gd name="T23" fmla="*/ 170 h 460"/>
                  <a:gd name="T24" fmla="*/ 279 w 598"/>
                  <a:gd name="T25" fmla="*/ 151 h 460"/>
                  <a:gd name="T26" fmla="*/ 259 w 598"/>
                  <a:gd name="T27" fmla="*/ 133 h 460"/>
                  <a:gd name="T28" fmla="*/ 238 w 598"/>
                  <a:gd name="T29" fmla="*/ 116 h 460"/>
                  <a:gd name="T30" fmla="*/ 217 w 598"/>
                  <a:gd name="T31" fmla="*/ 101 h 460"/>
                  <a:gd name="T32" fmla="*/ 194 w 598"/>
                  <a:gd name="T33" fmla="*/ 86 h 460"/>
                  <a:gd name="T34" fmla="*/ 170 w 598"/>
                  <a:gd name="T35" fmla="*/ 73 h 460"/>
                  <a:gd name="T36" fmla="*/ 145 w 598"/>
                  <a:gd name="T37" fmla="*/ 61 h 460"/>
                  <a:gd name="T38" fmla="*/ 118 w 598"/>
                  <a:gd name="T39" fmla="*/ 51 h 460"/>
                  <a:gd name="T40" fmla="*/ 62 w 598"/>
                  <a:gd name="T41" fmla="*/ 37 h 460"/>
                  <a:gd name="T42" fmla="*/ 0 w 598"/>
                  <a:gd name="T43" fmla="*/ 31 h 460"/>
                  <a:gd name="T44" fmla="*/ 17 w 598"/>
                  <a:gd name="T45" fmla="*/ 24 h 460"/>
                  <a:gd name="T46" fmla="*/ 64 w 598"/>
                  <a:gd name="T47" fmla="*/ 10 h 460"/>
                  <a:gd name="T48" fmla="*/ 135 w 598"/>
                  <a:gd name="T49" fmla="*/ 0 h 460"/>
                  <a:gd name="T50" fmla="*/ 221 w 598"/>
                  <a:gd name="T51" fmla="*/ 6 h 460"/>
                  <a:gd name="T52" fmla="*/ 318 w 598"/>
                  <a:gd name="T53" fmla="*/ 39 h 460"/>
                  <a:gd name="T54" fmla="*/ 343 w 598"/>
                  <a:gd name="T55" fmla="*/ 51 h 460"/>
                  <a:gd name="T56" fmla="*/ 368 w 598"/>
                  <a:gd name="T57" fmla="*/ 68 h 460"/>
                  <a:gd name="T58" fmla="*/ 418 w 598"/>
                  <a:gd name="T59" fmla="*/ 108 h 460"/>
                  <a:gd name="T60" fmla="*/ 442 w 598"/>
                  <a:gd name="T61" fmla="*/ 133 h 460"/>
                  <a:gd name="T62" fmla="*/ 466 w 598"/>
                  <a:gd name="T63" fmla="*/ 161 h 460"/>
                  <a:gd name="T64" fmla="*/ 490 w 598"/>
                  <a:gd name="T65" fmla="*/ 192 h 460"/>
                  <a:gd name="T66" fmla="*/ 513 w 598"/>
                  <a:gd name="T67" fmla="*/ 227 h 460"/>
                  <a:gd name="T68" fmla="*/ 535 w 598"/>
                  <a:gd name="T69" fmla="*/ 265 h 460"/>
                  <a:gd name="T70" fmla="*/ 557 w 598"/>
                  <a:gd name="T71" fmla="*/ 307 h 460"/>
                  <a:gd name="T72" fmla="*/ 578 w 598"/>
                  <a:gd name="T73" fmla="*/ 354 h 460"/>
                  <a:gd name="T74" fmla="*/ 598 w 598"/>
                  <a:gd name="T75" fmla="*/ 405 h 460"/>
                  <a:gd name="T76" fmla="*/ 466 w 598"/>
                  <a:gd name="T77" fmla="*/ 460 h 460"/>
                  <a:gd name="T78" fmla="*/ 466 w 598"/>
                  <a:gd name="T79" fmla="*/ 460 h 4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98"/>
                  <a:gd name="T121" fmla="*/ 0 h 460"/>
                  <a:gd name="T122" fmla="*/ 598 w 598"/>
                  <a:gd name="T123" fmla="*/ 460 h 46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98" h="460">
                    <a:moveTo>
                      <a:pt x="466" y="460"/>
                    </a:moveTo>
                    <a:lnTo>
                      <a:pt x="461" y="442"/>
                    </a:lnTo>
                    <a:lnTo>
                      <a:pt x="442" y="394"/>
                    </a:lnTo>
                    <a:lnTo>
                      <a:pt x="427" y="362"/>
                    </a:lnTo>
                    <a:lnTo>
                      <a:pt x="409" y="326"/>
                    </a:lnTo>
                    <a:lnTo>
                      <a:pt x="387" y="288"/>
                    </a:lnTo>
                    <a:lnTo>
                      <a:pt x="375" y="268"/>
                    </a:lnTo>
                    <a:lnTo>
                      <a:pt x="361" y="248"/>
                    </a:lnTo>
                    <a:lnTo>
                      <a:pt x="346" y="228"/>
                    </a:lnTo>
                    <a:lnTo>
                      <a:pt x="332" y="208"/>
                    </a:lnTo>
                    <a:lnTo>
                      <a:pt x="315" y="189"/>
                    </a:lnTo>
                    <a:lnTo>
                      <a:pt x="297" y="170"/>
                    </a:lnTo>
                    <a:lnTo>
                      <a:pt x="279" y="151"/>
                    </a:lnTo>
                    <a:lnTo>
                      <a:pt x="259" y="133"/>
                    </a:lnTo>
                    <a:lnTo>
                      <a:pt x="238" y="116"/>
                    </a:lnTo>
                    <a:lnTo>
                      <a:pt x="217" y="101"/>
                    </a:lnTo>
                    <a:lnTo>
                      <a:pt x="194" y="86"/>
                    </a:lnTo>
                    <a:lnTo>
                      <a:pt x="170" y="73"/>
                    </a:lnTo>
                    <a:lnTo>
                      <a:pt x="145" y="61"/>
                    </a:lnTo>
                    <a:lnTo>
                      <a:pt x="118" y="51"/>
                    </a:lnTo>
                    <a:lnTo>
                      <a:pt x="62" y="37"/>
                    </a:lnTo>
                    <a:lnTo>
                      <a:pt x="0" y="31"/>
                    </a:lnTo>
                    <a:lnTo>
                      <a:pt x="17" y="24"/>
                    </a:lnTo>
                    <a:lnTo>
                      <a:pt x="64" y="10"/>
                    </a:lnTo>
                    <a:lnTo>
                      <a:pt x="135" y="0"/>
                    </a:lnTo>
                    <a:lnTo>
                      <a:pt x="221" y="6"/>
                    </a:lnTo>
                    <a:lnTo>
                      <a:pt x="318" y="39"/>
                    </a:lnTo>
                    <a:lnTo>
                      <a:pt x="343" y="51"/>
                    </a:lnTo>
                    <a:lnTo>
                      <a:pt x="368" y="68"/>
                    </a:lnTo>
                    <a:lnTo>
                      <a:pt x="418" y="108"/>
                    </a:lnTo>
                    <a:lnTo>
                      <a:pt x="442" y="133"/>
                    </a:lnTo>
                    <a:lnTo>
                      <a:pt x="466" y="161"/>
                    </a:lnTo>
                    <a:lnTo>
                      <a:pt x="490" y="192"/>
                    </a:lnTo>
                    <a:lnTo>
                      <a:pt x="513" y="227"/>
                    </a:lnTo>
                    <a:lnTo>
                      <a:pt x="535" y="265"/>
                    </a:lnTo>
                    <a:lnTo>
                      <a:pt x="557" y="307"/>
                    </a:lnTo>
                    <a:lnTo>
                      <a:pt x="578" y="354"/>
                    </a:lnTo>
                    <a:lnTo>
                      <a:pt x="598" y="405"/>
                    </a:lnTo>
                    <a:lnTo>
                      <a:pt x="466" y="460"/>
                    </a:lnTo>
                    <a:close/>
                  </a:path>
                </a:pathLst>
              </a:custGeom>
              <a:solidFill>
                <a:srgbClr val="2884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33"/>
              <p:cNvSpPr>
                <a:spLocks/>
              </p:cNvSpPr>
              <p:nvPr/>
            </p:nvSpPr>
            <p:spPr bwMode="auto">
              <a:xfrm>
                <a:off x="1398" y="3508"/>
                <a:ext cx="985" cy="576"/>
              </a:xfrm>
              <a:custGeom>
                <a:avLst/>
                <a:gdLst>
                  <a:gd name="T0" fmla="*/ 626 w 1970"/>
                  <a:gd name="T1" fmla="*/ 394 h 1151"/>
                  <a:gd name="T2" fmla="*/ 577 w 1970"/>
                  <a:gd name="T3" fmla="*/ 310 h 1151"/>
                  <a:gd name="T4" fmla="*/ 535 w 1970"/>
                  <a:gd name="T5" fmla="*/ 262 h 1151"/>
                  <a:gd name="T6" fmla="*/ 458 w 1970"/>
                  <a:gd name="T7" fmla="*/ 201 h 1151"/>
                  <a:gd name="T8" fmla="*/ 384 w 1970"/>
                  <a:gd name="T9" fmla="*/ 162 h 1151"/>
                  <a:gd name="T10" fmla="*/ 257 w 1970"/>
                  <a:gd name="T11" fmla="*/ 131 h 1151"/>
                  <a:gd name="T12" fmla="*/ 13 w 1970"/>
                  <a:gd name="T13" fmla="*/ 140 h 1151"/>
                  <a:gd name="T14" fmla="*/ 97 w 1970"/>
                  <a:gd name="T15" fmla="*/ 105 h 1151"/>
                  <a:gd name="T16" fmla="*/ 194 w 1970"/>
                  <a:gd name="T17" fmla="*/ 68 h 1151"/>
                  <a:gd name="T18" fmla="*/ 303 w 1970"/>
                  <a:gd name="T19" fmla="*/ 31 h 1151"/>
                  <a:gd name="T20" fmla="*/ 441 w 1970"/>
                  <a:gd name="T21" fmla="*/ 0 h 1151"/>
                  <a:gd name="T22" fmla="*/ 499 w 1970"/>
                  <a:gd name="T23" fmla="*/ 66 h 1151"/>
                  <a:gd name="T24" fmla="*/ 565 w 1970"/>
                  <a:gd name="T25" fmla="*/ 114 h 1151"/>
                  <a:gd name="T26" fmla="*/ 650 w 1970"/>
                  <a:gd name="T27" fmla="*/ 142 h 1151"/>
                  <a:gd name="T28" fmla="*/ 908 w 1970"/>
                  <a:gd name="T29" fmla="*/ 111 h 1151"/>
                  <a:gd name="T30" fmla="*/ 1040 w 1970"/>
                  <a:gd name="T31" fmla="*/ 56 h 1151"/>
                  <a:gd name="T32" fmla="*/ 1084 w 1970"/>
                  <a:gd name="T33" fmla="*/ 249 h 1151"/>
                  <a:gd name="T34" fmla="*/ 1126 w 1970"/>
                  <a:gd name="T35" fmla="*/ 338 h 1151"/>
                  <a:gd name="T36" fmla="*/ 1186 w 1970"/>
                  <a:gd name="T37" fmla="*/ 369 h 1151"/>
                  <a:gd name="T38" fmla="*/ 1333 w 1970"/>
                  <a:gd name="T39" fmla="*/ 405 h 1151"/>
                  <a:gd name="T40" fmla="*/ 1527 w 1970"/>
                  <a:gd name="T41" fmla="*/ 380 h 1151"/>
                  <a:gd name="T42" fmla="*/ 1735 w 1970"/>
                  <a:gd name="T43" fmla="*/ 230 h 1151"/>
                  <a:gd name="T44" fmla="*/ 1735 w 1970"/>
                  <a:gd name="T45" fmla="*/ 399 h 1151"/>
                  <a:gd name="T46" fmla="*/ 1839 w 1970"/>
                  <a:gd name="T47" fmla="*/ 391 h 1151"/>
                  <a:gd name="T48" fmla="*/ 1904 w 1970"/>
                  <a:gd name="T49" fmla="*/ 380 h 1151"/>
                  <a:gd name="T50" fmla="*/ 1954 w 1970"/>
                  <a:gd name="T51" fmla="*/ 461 h 1151"/>
                  <a:gd name="T52" fmla="*/ 1922 w 1970"/>
                  <a:gd name="T53" fmla="*/ 537 h 1151"/>
                  <a:gd name="T54" fmla="*/ 1870 w 1970"/>
                  <a:gd name="T55" fmla="*/ 576 h 1151"/>
                  <a:gd name="T56" fmla="*/ 1779 w 1970"/>
                  <a:gd name="T57" fmla="*/ 646 h 1151"/>
                  <a:gd name="T58" fmla="*/ 1702 w 1970"/>
                  <a:gd name="T59" fmla="*/ 710 h 1151"/>
                  <a:gd name="T60" fmla="*/ 1623 w 1970"/>
                  <a:gd name="T61" fmla="*/ 783 h 1151"/>
                  <a:gd name="T62" fmla="*/ 1545 w 1970"/>
                  <a:gd name="T63" fmla="*/ 862 h 1151"/>
                  <a:gd name="T64" fmla="*/ 1475 w 1970"/>
                  <a:gd name="T65" fmla="*/ 946 h 1151"/>
                  <a:gd name="T66" fmla="*/ 1416 w 1970"/>
                  <a:gd name="T67" fmla="*/ 1034 h 1151"/>
                  <a:gd name="T68" fmla="*/ 1364 w 1970"/>
                  <a:gd name="T69" fmla="*/ 1151 h 1151"/>
                  <a:gd name="T70" fmla="*/ 1328 w 1970"/>
                  <a:gd name="T71" fmla="*/ 1013 h 1151"/>
                  <a:gd name="T72" fmla="*/ 1284 w 1970"/>
                  <a:gd name="T73" fmla="*/ 909 h 1151"/>
                  <a:gd name="T74" fmla="*/ 1235 w 1970"/>
                  <a:gd name="T75" fmla="*/ 824 h 1151"/>
                  <a:gd name="T76" fmla="*/ 1173 w 1970"/>
                  <a:gd name="T77" fmla="*/ 739 h 1151"/>
                  <a:gd name="T78" fmla="*/ 1094 w 1970"/>
                  <a:gd name="T79" fmla="*/ 662 h 1151"/>
                  <a:gd name="T80" fmla="*/ 1031 w 1970"/>
                  <a:gd name="T81" fmla="*/ 617 h 1151"/>
                  <a:gd name="T82" fmla="*/ 959 w 1970"/>
                  <a:gd name="T83" fmla="*/ 578 h 1151"/>
                  <a:gd name="T84" fmla="*/ 833 w 1970"/>
                  <a:gd name="T85" fmla="*/ 537 h 1151"/>
                  <a:gd name="T86" fmla="*/ 712 w 1970"/>
                  <a:gd name="T87" fmla="*/ 556 h 1151"/>
                  <a:gd name="T88" fmla="*/ 643 w 1970"/>
                  <a:gd name="T89" fmla="*/ 551 h 1151"/>
                  <a:gd name="T90" fmla="*/ 632 w 1970"/>
                  <a:gd name="T91" fmla="*/ 442 h 115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70"/>
                  <a:gd name="T139" fmla="*/ 0 h 1151"/>
                  <a:gd name="T140" fmla="*/ 1970 w 1970"/>
                  <a:gd name="T141" fmla="*/ 1151 h 115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70" h="1151">
                    <a:moveTo>
                      <a:pt x="640" y="430"/>
                    </a:moveTo>
                    <a:lnTo>
                      <a:pt x="634" y="413"/>
                    </a:lnTo>
                    <a:lnTo>
                      <a:pt x="626" y="394"/>
                    </a:lnTo>
                    <a:lnTo>
                      <a:pt x="615" y="370"/>
                    </a:lnTo>
                    <a:lnTo>
                      <a:pt x="598" y="342"/>
                    </a:lnTo>
                    <a:lnTo>
                      <a:pt x="577" y="310"/>
                    </a:lnTo>
                    <a:lnTo>
                      <a:pt x="564" y="295"/>
                    </a:lnTo>
                    <a:lnTo>
                      <a:pt x="551" y="279"/>
                    </a:lnTo>
                    <a:lnTo>
                      <a:pt x="535" y="262"/>
                    </a:lnTo>
                    <a:lnTo>
                      <a:pt x="519" y="246"/>
                    </a:lnTo>
                    <a:lnTo>
                      <a:pt x="480" y="216"/>
                    </a:lnTo>
                    <a:lnTo>
                      <a:pt x="458" y="201"/>
                    </a:lnTo>
                    <a:lnTo>
                      <a:pt x="435" y="188"/>
                    </a:lnTo>
                    <a:lnTo>
                      <a:pt x="410" y="174"/>
                    </a:lnTo>
                    <a:lnTo>
                      <a:pt x="384" y="162"/>
                    </a:lnTo>
                    <a:lnTo>
                      <a:pt x="354" y="152"/>
                    </a:lnTo>
                    <a:lnTo>
                      <a:pt x="324" y="143"/>
                    </a:lnTo>
                    <a:lnTo>
                      <a:pt x="257" y="131"/>
                    </a:lnTo>
                    <a:lnTo>
                      <a:pt x="180" y="126"/>
                    </a:lnTo>
                    <a:lnTo>
                      <a:pt x="0" y="146"/>
                    </a:lnTo>
                    <a:lnTo>
                      <a:pt x="13" y="140"/>
                    </a:lnTo>
                    <a:lnTo>
                      <a:pt x="47" y="126"/>
                    </a:lnTo>
                    <a:lnTo>
                      <a:pt x="70" y="116"/>
                    </a:lnTo>
                    <a:lnTo>
                      <a:pt x="97" y="105"/>
                    </a:lnTo>
                    <a:lnTo>
                      <a:pt x="126" y="93"/>
                    </a:lnTo>
                    <a:lnTo>
                      <a:pt x="159" y="80"/>
                    </a:lnTo>
                    <a:lnTo>
                      <a:pt x="194" y="68"/>
                    </a:lnTo>
                    <a:lnTo>
                      <a:pt x="229" y="55"/>
                    </a:lnTo>
                    <a:lnTo>
                      <a:pt x="266" y="43"/>
                    </a:lnTo>
                    <a:lnTo>
                      <a:pt x="303" y="31"/>
                    </a:lnTo>
                    <a:lnTo>
                      <a:pt x="340" y="22"/>
                    </a:lnTo>
                    <a:lnTo>
                      <a:pt x="374" y="12"/>
                    </a:lnTo>
                    <a:lnTo>
                      <a:pt x="441" y="0"/>
                    </a:lnTo>
                    <a:lnTo>
                      <a:pt x="456" y="20"/>
                    </a:lnTo>
                    <a:lnTo>
                      <a:pt x="474" y="41"/>
                    </a:lnTo>
                    <a:lnTo>
                      <a:pt x="499" y="66"/>
                    </a:lnTo>
                    <a:lnTo>
                      <a:pt x="530" y="91"/>
                    </a:lnTo>
                    <a:lnTo>
                      <a:pt x="546" y="103"/>
                    </a:lnTo>
                    <a:lnTo>
                      <a:pt x="565" y="114"/>
                    </a:lnTo>
                    <a:lnTo>
                      <a:pt x="585" y="123"/>
                    </a:lnTo>
                    <a:lnTo>
                      <a:pt x="606" y="132"/>
                    </a:lnTo>
                    <a:lnTo>
                      <a:pt x="650" y="142"/>
                    </a:lnTo>
                    <a:lnTo>
                      <a:pt x="749" y="142"/>
                    </a:lnTo>
                    <a:lnTo>
                      <a:pt x="854" y="126"/>
                    </a:lnTo>
                    <a:lnTo>
                      <a:pt x="908" y="111"/>
                    </a:lnTo>
                    <a:lnTo>
                      <a:pt x="961" y="91"/>
                    </a:lnTo>
                    <a:lnTo>
                      <a:pt x="1014" y="69"/>
                    </a:lnTo>
                    <a:lnTo>
                      <a:pt x="1040" y="56"/>
                    </a:lnTo>
                    <a:lnTo>
                      <a:pt x="1065" y="43"/>
                    </a:lnTo>
                    <a:lnTo>
                      <a:pt x="1072" y="158"/>
                    </a:lnTo>
                    <a:lnTo>
                      <a:pt x="1084" y="249"/>
                    </a:lnTo>
                    <a:lnTo>
                      <a:pt x="1093" y="288"/>
                    </a:lnTo>
                    <a:lnTo>
                      <a:pt x="1105" y="316"/>
                    </a:lnTo>
                    <a:lnTo>
                      <a:pt x="1126" y="338"/>
                    </a:lnTo>
                    <a:lnTo>
                      <a:pt x="1143" y="349"/>
                    </a:lnTo>
                    <a:lnTo>
                      <a:pt x="1163" y="360"/>
                    </a:lnTo>
                    <a:lnTo>
                      <a:pt x="1186" y="369"/>
                    </a:lnTo>
                    <a:lnTo>
                      <a:pt x="1212" y="379"/>
                    </a:lnTo>
                    <a:lnTo>
                      <a:pt x="1269" y="394"/>
                    </a:lnTo>
                    <a:lnTo>
                      <a:pt x="1333" y="405"/>
                    </a:lnTo>
                    <a:lnTo>
                      <a:pt x="1399" y="406"/>
                    </a:lnTo>
                    <a:lnTo>
                      <a:pt x="1464" y="399"/>
                    </a:lnTo>
                    <a:lnTo>
                      <a:pt x="1527" y="380"/>
                    </a:lnTo>
                    <a:lnTo>
                      <a:pt x="1654" y="142"/>
                    </a:lnTo>
                    <a:lnTo>
                      <a:pt x="1744" y="199"/>
                    </a:lnTo>
                    <a:lnTo>
                      <a:pt x="1735" y="230"/>
                    </a:lnTo>
                    <a:lnTo>
                      <a:pt x="1724" y="298"/>
                    </a:lnTo>
                    <a:lnTo>
                      <a:pt x="1724" y="371"/>
                    </a:lnTo>
                    <a:lnTo>
                      <a:pt x="1735" y="399"/>
                    </a:lnTo>
                    <a:lnTo>
                      <a:pt x="1755" y="415"/>
                    </a:lnTo>
                    <a:lnTo>
                      <a:pt x="1804" y="415"/>
                    </a:lnTo>
                    <a:lnTo>
                      <a:pt x="1839" y="391"/>
                    </a:lnTo>
                    <a:lnTo>
                      <a:pt x="1863" y="362"/>
                    </a:lnTo>
                    <a:lnTo>
                      <a:pt x="1872" y="348"/>
                    </a:lnTo>
                    <a:lnTo>
                      <a:pt x="1904" y="380"/>
                    </a:lnTo>
                    <a:lnTo>
                      <a:pt x="1919" y="401"/>
                    </a:lnTo>
                    <a:lnTo>
                      <a:pt x="1936" y="427"/>
                    </a:lnTo>
                    <a:lnTo>
                      <a:pt x="1954" y="461"/>
                    </a:lnTo>
                    <a:lnTo>
                      <a:pt x="1970" y="505"/>
                    </a:lnTo>
                    <a:lnTo>
                      <a:pt x="1948" y="519"/>
                    </a:lnTo>
                    <a:lnTo>
                      <a:pt x="1922" y="537"/>
                    </a:lnTo>
                    <a:lnTo>
                      <a:pt x="1906" y="549"/>
                    </a:lnTo>
                    <a:lnTo>
                      <a:pt x="1889" y="561"/>
                    </a:lnTo>
                    <a:lnTo>
                      <a:pt x="1870" y="576"/>
                    </a:lnTo>
                    <a:lnTo>
                      <a:pt x="1849" y="592"/>
                    </a:lnTo>
                    <a:lnTo>
                      <a:pt x="1804" y="626"/>
                    </a:lnTo>
                    <a:lnTo>
                      <a:pt x="1779" y="646"/>
                    </a:lnTo>
                    <a:lnTo>
                      <a:pt x="1754" y="666"/>
                    </a:lnTo>
                    <a:lnTo>
                      <a:pt x="1728" y="688"/>
                    </a:lnTo>
                    <a:lnTo>
                      <a:pt x="1702" y="710"/>
                    </a:lnTo>
                    <a:lnTo>
                      <a:pt x="1675" y="733"/>
                    </a:lnTo>
                    <a:lnTo>
                      <a:pt x="1649" y="759"/>
                    </a:lnTo>
                    <a:lnTo>
                      <a:pt x="1623" y="783"/>
                    </a:lnTo>
                    <a:lnTo>
                      <a:pt x="1597" y="809"/>
                    </a:lnTo>
                    <a:lnTo>
                      <a:pt x="1570" y="835"/>
                    </a:lnTo>
                    <a:lnTo>
                      <a:pt x="1545" y="862"/>
                    </a:lnTo>
                    <a:lnTo>
                      <a:pt x="1521" y="890"/>
                    </a:lnTo>
                    <a:lnTo>
                      <a:pt x="1498" y="918"/>
                    </a:lnTo>
                    <a:lnTo>
                      <a:pt x="1475" y="946"/>
                    </a:lnTo>
                    <a:lnTo>
                      <a:pt x="1454" y="975"/>
                    </a:lnTo>
                    <a:lnTo>
                      <a:pt x="1434" y="1004"/>
                    </a:lnTo>
                    <a:lnTo>
                      <a:pt x="1416" y="1034"/>
                    </a:lnTo>
                    <a:lnTo>
                      <a:pt x="1400" y="1063"/>
                    </a:lnTo>
                    <a:lnTo>
                      <a:pt x="1386" y="1092"/>
                    </a:lnTo>
                    <a:lnTo>
                      <a:pt x="1364" y="1151"/>
                    </a:lnTo>
                    <a:lnTo>
                      <a:pt x="1359" y="1126"/>
                    </a:lnTo>
                    <a:lnTo>
                      <a:pt x="1341" y="1059"/>
                    </a:lnTo>
                    <a:lnTo>
                      <a:pt x="1328" y="1013"/>
                    </a:lnTo>
                    <a:lnTo>
                      <a:pt x="1308" y="962"/>
                    </a:lnTo>
                    <a:lnTo>
                      <a:pt x="1296" y="936"/>
                    </a:lnTo>
                    <a:lnTo>
                      <a:pt x="1284" y="909"/>
                    </a:lnTo>
                    <a:lnTo>
                      <a:pt x="1269" y="880"/>
                    </a:lnTo>
                    <a:lnTo>
                      <a:pt x="1253" y="852"/>
                    </a:lnTo>
                    <a:lnTo>
                      <a:pt x="1235" y="824"/>
                    </a:lnTo>
                    <a:lnTo>
                      <a:pt x="1216" y="795"/>
                    </a:lnTo>
                    <a:lnTo>
                      <a:pt x="1195" y="767"/>
                    </a:lnTo>
                    <a:lnTo>
                      <a:pt x="1173" y="739"/>
                    </a:lnTo>
                    <a:lnTo>
                      <a:pt x="1148" y="712"/>
                    </a:lnTo>
                    <a:lnTo>
                      <a:pt x="1122" y="686"/>
                    </a:lnTo>
                    <a:lnTo>
                      <a:pt x="1094" y="662"/>
                    </a:lnTo>
                    <a:lnTo>
                      <a:pt x="1063" y="638"/>
                    </a:lnTo>
                    <a:lnTo>
                      <a:pt x="1047" y="627"/>
                    </a:lnTo>
                    <a:lnTo>
                      <a:pt x="1031" y="617"/>
                    </a:lnTo>
                    <a:lnTo>
                      <a:pt x="1014" y="606"/>
                    </a:lnTo>
                    <a:lnTo>
                      <a:pt x="996" y="596"/>
                    </a:lnTo>
                    <a:lnTo>
                      <a:pt x="959" y="578"/>
                    </a:lnTo>
                    <a:lnTo>
                      <a:pt x="919" y="562"/>
                    </a:lnTo>
                    <a:lnTo>
                      <a:pt x="877" y="549"/>
                    </a:lnTo>
                    <a:lnTo>
                      <a:pt x="833" y="537"/>
                    </a:lnTo>
                    <a:lnTo>
                      <a:pt x="737" y="524"/>
                    </a:lnTo>
                    <a:lnTo>
                      <a:pt x="731" y="535"/>
                    </a:lnTo>
                    <a:lnTo>
                      <a:pt x="712" y="556"/>
                    </a:lnTo>
                    <a:lnTo>
                      <a:pt x="700" y="564"/>
                    </a:lnTo>
                    <a:lnTo>
                      <a:pt x="683" y="568"/>
                    </a:lnTo>
                    <a:lnTo>
                      <a:pt x="643" y="551"/>
                    </a:lnTo>
                    <a:lnTo>
                      <a:pt x="617" y="511"/>
                    </a:lnTo>
                    <a:lnTo>
                      <a:pt x="619" y="471"/>
                    </a:lnTo>
                    <a:lnTo>
                      <a:pt x="632" y="442"/>
                    </a:lnTo>
                    <a:lnTo>
                      <a:pt x="640" y="430"/>
                    </a:lnTo>
                    <a:close/>
                  </a:path>
                </a:pathLst>
              </a:custGeom>
              <a:solidFill>
                <a:srgbClr val="ECF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34"/>
              <p:cNvSpPr>
                <a:spLocks/>
              </p:cNvSpPr>
              <p:nvPr/>
            </p:nvSpPr>
            <p:spPr bwMode="auto">
              <a:xfrm>
                <a:off x="1604" y="3592"/>
                <a:ext cx="119" cy="137"/>
              </a:xfrm>
              <a:custGeom>
                <a:avLst/>
                <a:gdLst>
                  <a:gd name="T0" fmla="*/ 240 w 240"/>
                  <a:gd name="T1" fmla="*/ 272 h 272"/>
                  <a:gd name="T2" fmla="*/ 238 w 240"/>
                  <a:gd name="T3" fmla="*/ 220 h 272"/>
                  <a:gd name="T4" fmla="*/ 229 w 240"/>
                  <a:gd name="T5" fmla="*/ 180 h 272"/>
                  <a:gd name="T6" fmla="*/ 210 w 240"/>
                  <a:gd name="T7" fmla="*/ 137 h 272"/>
                  <a:gd name="T8" fmla="*/ 196 w 240"/>
                  <a:gd name="T9" fmla="*/ 115 h 272"/>
                  <a:gd name="T10" fmla="*/ 181 w 240"/>
                  <a:gd name="T11" fmla="*/ 94 h 272"/>
                  <a:gd name="T12" fmla="*/ 161 w 240"/>
                  <a:gd name="T13" fmla="*/ 73 h 272"/>
                  <a:gd name="T14" fmla="*/ 137 w 240"/>
                  <a:gd name="T15" fmla="*/ 54 h 272"/>
                  <a:gd name="T16" fmla="*/ 109 w 240"/>
                  <a:gd name="T17" fmla="*/ 36 h 272"/>
                  <a:gd name="T18" fmla="*/ 78 w 240"/>
                  <a:gd name="T19" fmla="*/ 22 h 272"/>
                  <a:gd name="T20" fmla="*/ 41 w 240"/>
                  <a:gd name="T21" fmla="*/ 9 h 272"/>
                  <a:gd name="T22" fmla="*/ 0 w 240"/>
                  <a:gd name="T23" fmla="*/ 0 h 272"/>
                  <a:gd name="T24" fmla="*/ 22 w 240"/>
                  <a:gd name="T25" fmla="*/ 11 h 272"/>
                  <a:gd name="T26" fmla="*/ 45 w 240"/>
                  <a:gd name="T27" fmla="*/ 25 h 272"/>
                  <a:gd name="T28" fmla="*/ 73 w 240"/>
                  <a:gd name="T29" fmla="*/ 43 h 272"/>
                  <a:gd name="T30" fmla="*/ 101 w 240"/>
                  <a:gd name="T31" fmla="*/ 64 h 272"/>
                  <a:gd name="T32" fmla="*/ 128 w 240"/>
                  <a:gd name="T33" fmla="*/ 87 h 272"/>
                  <a:gd name="T34" fmla="*/ 168 w 240"/>
                  <a:gd name="T35" fmla="*/ 139 h 272"/>
                  <a:gd name="T36" fmla="*/ 181 w 240"/>
                  <a:gd name="T37" fmla="*/ 166 h 272"/>
                  <a:gd name="T38" fmla="*/ 192 w 240"/>
                  <a:gd name="T39" fmla="*/ 191 h 272"/>
                  <a:gd name="T40" fmla="*/ 216 w 240"/>
                  <a:gd name="T41" fmla="*/ 233 h 272"/>
                  <a:gd name="T42" fmla="*/ 233 w 240"/>
                  <a:gd name="T43" fmla="*/ 262 h 272"/>
                  <a:gd name="T44" fmla="*/ 240 w 240"/>
                  <a:gd name="T45" fmla="*/ 272 h 272"/>
                  <a:gd name="T46" fmla="*/ 240 w 240"/>
                  <a:gd name="T47" fmla="*/ 272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0"/>
                  <a:gd name="T73" fmla="*/ 0 h 272"/>
                  <a:gd name="T74" fmla="*/ 240 w 240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0" h="272">
                    <a:moveTo>
                      <a:pt x="240" y="272"/>
                    </a:moveTo>
                    <a:lnTo>
                      <a:pt x="238" y="220"/>
                    </a:lnTo>
                    <a:lnTo>
                      <a:pt x="229" y="180"/>
                    </a:lnTo>
                    <a:lnTo>
                      <a:pt x="210" y="137"/>
                    </a:lnTo>
                    <a:lnTo>
                      <a:pt x="196" y="115"/>
                    </a:lnTo>
                    <a:lnTo>
                      <a:pt x="181" y="94"/>
                    </a:lnTo>
                    <a:lnTo>
                      <a:pt x="161" y="73"/>
                    </a:lnTo>
                    <a:lnTo>
                      <a:pt x="137" y="54"/>
                    </a:lnTo>
                    <a:lnTo>
                      <a:pt x="109" y="36"/>
                    </a:lnTo>
                    <a:lnTo>
                      <a:pt x="78" y="22"/>
                    </a:lnTo>
                    <a:lnTo>
                      <a:pt x="41" y="9"/>
                    </a:lnTo>
                    <a:lnTo>
                      <a:pt x="0" y="0"/>
                    </a:lnTo>
                    <a:lnTo>
                      <a:pt x="22" y="11"/>
                    </a:lnTo>
                    <a:lnTo>
                      <a:pt x="45" y="25"/>
                    </a:lnTo>
                    <a:lnTo>
                      <a:pt x="73" y="43"/>
                    </a:lnTo>
                    <a:lnTo>
                      <a:pt x="101" y="64"/>
                    </a:lnTo>
                    <a:lnTo>
                      <a:pt x="128" y="87"/>
                    </a:lnTo>
                    <a:lnTo>
                      <a:pt x="168" y="139"/>
                    </a:lnTo>
                    <a:lnTo>
                      <a:pt x="181" y="166"/>
                    </a:lnTo>
                    <a:lnTo>
                      <a:pt x="192" y="191"/>
                    </a:lnTo>
                    <a:lnTo>
                      <a:pt x="216" y="233"/>
                    </a:lnTo>
                    <a:lnTo>
                      <a:pt x="233" y="262"/>
                    </a:lnTo>
                    <a:lnTo>
                      <a:pt x="240" y="272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35"/>
              <p:cNvSpPr>
                <a:spLocks/>
              </p:cNvSpPr>
              <p:nvPr/>
            </p:nvSpPr>
            <p:spPr bwMode="auto">
              <a:xfrm>
                <a:off x="1813" y="3767"/>
                <a:ext cx="258" cy="308"/>
              </a:xfrm>
              <a:custGeom>
                <a:avLst/>
                <a:gdLst>
                  <a:gd name="T0" fmla="*/ 518 w 518"/>
                  <a:gd name="T1" fmla="*/ 617 h 617"/>
                  <a:gd name="T2" fmla="*/ 517 w 518"/>
                  <a:gd name="T3" fmla="*/ 510 h 617"/>
                  <a:gd name="T4" fmla="*/ 507 w 518"/>
                  <a:gd name="T5" fmla="*/ 461 h 617"/>
                  <a:gd name="T6" fmla="*/ 494 w 518"/>
                  <a:gd name="T7" fmla="*/ 406 h 617"/>
                  <a:gd name="T8" fmla="*/ 475 w 518"/>
                  <a:gd name="T9" fmla="*/ 349 h 617"/>
                  <a:gd name="T10" fmla="*/ 464 w 518"/>
                  <a:gd name="T11" fmla="*/ 319 h 617"/>
                  <a:gd name="T12" fmla="*/ 452 w 518"/>
                  <a:gd name="T13" fmla="*/ 290 h 617"/>
                  <a:gd name="T14" fmla="*/ 437 w 518"/>
                  <a:gd name="T15" fmla="*/ 260 h 617"/>
                  <a:gd name="T16" fmla="*/ 421 w 518"/>
                  <a:gd name="T17" fmla="*/ 231 h 617"/>
                  <a:gd name="T18" fmla="*/ 403 w 518"/>
                  <a:gd name="T19" fmla="*/ 203 h 617"/>
                  <a:gd name="T20" fmla="*/ 384 w 518"/>
                  <a:gd name="T21" fmla="*/ 175 h 617"/>
                  <a:gd name="T22" fmla="*/ 363 w 518"/>
                  <a:gd name="T23" fmla="*/ 149 h 617"/>
                  <a:gd name="T24" fmla="*/ 341 w 518"/>
                  <a:gd name="T25" fmla="*/ 124 h 617"/>
                  <a:gd name="T26" fmla="*/ 316 w 518"/>
                  <a:gd name="T27" fmla="*/ 100 h 617"/>
                  <a:gd name="T28" fmla="*/ 290 w 518"/>
                  <a:gd name="T29" fmla="*/ 79 h 617"/>
                  <a:gd name="T30" fmla="*/ 276 w 518"/>
                  <a:gd name="T31" fmla="*/ 68 h 617"/>
                  <a:gd name="T32" fmla="*/ 262 w 518"/>
                  <a:gd name="T33" fmla="*/ 59 h 617"/>
                  <a:gd name="T34" fmla="*/ 231 w 518"/>
                  <a:gd name="T35" fmla="*/ 41 h 617"/>
                  <a:gd name="T36" fmla="*/ 199 w 518"/>
                  <a:gd name="T37" fmla="*/ 26 h 617"/>
                  <a:gd name="T38" fmla="*/ 164 w 518"/>
                  <a:gd name="T39" fmla="*/ 15 h 617"/>
                  <a:gd name="T40" fmla="*/ 126 w 518"/>
                  <a:gd name="T41" fmla="*/ 6 h 617"/>
                  <a:gd name="T42" fmla="*/ 86 w 518"/>
                  <a:gd name="T43" fmla="*/ 0 h 617"/>
                  <a:gd name="T44" fmla="*/ 0 w 518"/>
                  <a:gd name="T45" fmla="*/ 0 h 617"/>
                  <a:gd name="T46" fmla="*/ 66 w 518"/>
                  <a:gd name="T47" fmla="*/ 20 h 617"/>
                  <a:gd name="T48" fmla="*/ 99 w 518"/>
                  <a:gd name="T49" fmla="*/ 34 h 617"/>
                  <a:gd name="T50" fmla="*/ 135 w 518"/>
                  <a:gd name="T51" fmla="*/ 52 h 617"/>
                  <a:gd name="T52" fmla="*/ 155 w 518"/>
                  <a:gd name="T53" fmla="*/ 63 h 617"/>
                  <a:gd name="T54" fmla="*/ 175 w 518"/>
                  <a:gd name="T55" fmla="*/ 76 h 617"/>
                  <a:gd name="T56" fmla="*/ 196 w 518"/>
                  <a:gd name="T57" fmla="*/ 89 h 617"/>
                  <a:gd name="T58" fmla="*/ 218 w 518"/>
                  <a:gd name="T59" fmla="*/ 105 h 617"/>
                  <a:gd name="T60" fmla="*/ 262 w 518"/>
                  <a:gd name="T61" fmla="*/ 141 h 617"/>
                  <a:gd name="T62" fmla="*/ 284 w 518"/>
                  <a:gd name="T63" fmla="*/ 161 h 617"/>
                  <a:gd name="T64" fmla="*/ 306 w 518"/>
                  <a:gd name="T65" fmla="*/ 184 h 617"/>
                  <a:gd name="T66" fmla="*/ 328 w 518"/>
                  <a:gd name="T67" fmla="*/ 208 h 617"/>
                  <a:gd name="T68" fmla="*/ 350 w 518"/>
                  <a:gd name="T69" fmla="*/ 233 h 617"/>
                  <a:gd name="T70" fmla="*/ 371 w 518"/>
                  <a:gd name="T71" fmla="*/ 261 h 617"/>
                  <a:gd name="T72" fmla="*/ 391 w 518"/>
                  <a:gd name="T73" fmla="*/ 292 h 617"/>
                  <a:gd name="T74" fmla="*/ 411 w 518"/>
                  <a:gd name="T75" fmla="*/ 324 h 617"/>
                  <a:gd name="T76" fmla="*/ 430 w 518"/>
                  <a:gd name="T77" fmla="*/ 359 h 617"/>
                  <a:gd name="T78" fmla="*/ 447 w 518"/>
                  <a:gd name="T79" fmla="*/ 396 h 617"/>
                  <a:gd name="T80" fmla="*/ 464 w 518"/>
                  <a:gd name="T81" fmla="*/ 435 h 617"/>
                  <a:gd name="T82" fmla="*/ 480 w 518"/>
                  <a:gd name="T83" fmla="*/ 477 h 617"/>
                  <a:gd name="T84" fmla="*/ 495 w 518"/>
                  <a:gd name="T85" fmla="*/ 521 h 617"/>
                  <a:gd name="T86" fmla="*/ 518 w 518"/>
                  <a:gd name="T87" fmla="*/ 617 h 617"/>
                  <a:gd name="T88" fmla="*/ 518 w 518"/>
                  <a:gd name="T89" fmla="*/ 617 h 6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18"/>
                  <a:gd name="T136" fmla="*/ 0 h 617"/>
                  <a:gd name="T137" fmla="*/ 518 w 518"/>
                  <a:gd name="T138" fmla="*/ 617 h 6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18" h="617">
                    <a:moveTo>
                      <a:pt x="518" y="617"/>
                    </a:moveTo>
                    <a:lnTo>
                      <a:pt x="517" y="510"/>
                    </a:lnTo>
                    <a:lnTo>
                      <a:pt x="507" y="461"/>
                    </a:lnTo>
                    <a:lnTo>
                      <a:pt x="494" y="406"/>
                    </a:lnTo>
                    <a:lnTo>
                      <a:pt x="475" y="349"/>
                    </a:lnTo>
                    <a:lnTo>
                      <a:pt x="464" y="319"/>
                    </a:lnTo>
                    <a:lnTo>
                      <a:pt x="452" y="290"/>
                    </a:lnTo>
                    <a:lnTo>
                      <a:pt x="437" y="260"/>
                    </a:lnTo>
                    <a:lnTo>
                      <a:pt x="421" y="231"/>
                    </a:lnTo>
                    <a:lnTo>
                      <a:pt x="403" y="203"/>
                    </a:lnTo>
                    <a:lnTo>
                      <a:pt x="384" y="175"/>
                    </a:lnTo>
                    <a:lnTo>
                      <a:pt x="363" y="149"/>
                    </a:lnTo>
                    <a:lnTo>
                      <a:pt x="341" y="124"/>
                    </a:lnTo>
                    <a:lnTo>
                      <a:pt x="316" y="100"/>
                    </a:lnTo>
                    <a:lnTo>
                      <a:pt x="290" y="79"/>
                    </a:lnTo>
                    <a:lnTo>
                      <a:pt x="276" y="68"/>
                    </a:lnTo>
                    <a:lnTo>
                      <a:pt x="262" y="59"/>
                    </a:lnTo>
                    <a:lnTo>
                      <a:pt x="231" y="41"/>
                    </a:lnTo>
                    <a:lnTo>
                      <a:pt x="199" y="26"/>
                    </a:lnTo>
                    <a:lnTo>
                      <a:pt x="164" y="15"/>
                    </a:lnTo>
                    <a:lnTo>
                      <a:pt x="126" y="6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66" y="20"/>
                    </a:lnTo>
                    <a:lnTo>
                      <a:pt x="99" y="34"/>
                    </a:lnTo>
                    <a:lnTo>
                      <a:pt x="135" y="52"/>
                    </a:lnTo>
                    <a:lnTo>
                      <a:pt x="155" y="63"/>
                    </a:lnTo>
                    <a:lnTo>
                      <a:pt x="175" y="76"/>
                    </a:lnTo>
                    <a:lnTo>
                      <a:pt x="196" y="89"/>
                    </a:lnTo>
                    <a:lnTo>
                      <a:pt x="218" y="105"/>
                    </a:lnTo>
                    <a:lnTo>
                      <a:pt x="262" y="141"/>
                    </a:lnTo>
                    <a:lnTo>
                      <a:pt x="284" y="161"/>
                    </a:lnTo>
                    <a:lnTo>
                      <a:pt x="306" y="184"/>
                    </a:lnTo>
                    <a:lnTo>
                      <a:pt x="328" y="208"/>
                    </a:lnTo>
                    <a:lnTo>
                      <a:pt x="350" y="233"/>
                    </a:lnTo>
                    <a:lnTo>
                      <a:pt x="371" y="261"/>
                    </a:lnTo>
                    <a:lnTo>
                      <a:pt x="391" y="292"/>
                    </a:lnTo>
                    <a:lnTo>
                      <a:pt x="411" y="324"/>
                    </a:lnTo>
                    <a:lnTo>
                      <a:pt x="430" y="359"/>
                    </a:lnTo>
                    <a:lnTo>
                      <a:pt x="447" y="396"/>
                    </a:lnTo>
                    <a:lnTo>
                      <a:pt x="464" y="435"/>
                    </a:lnTo>
                    <a:lnTo>
                      <a:pt x="480" y="477"/>
                    </a:lnTo>
                    <a:lnTo>
                      <a:pt x="495" y="521"/>
                    </a:lnTo>
                    <a:lnTo>
                      <a:pt x="518" y="617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36"/>
              <p:cNvSpPr>
                <a:spLocks/>
              </p:cNvSpPr>
              <p:nvPr/>
            </p:nvSpPr>
            <p:spPr bwMode="auto">
              <a:xfrm>
                <a:off x="1513" y="3539"/>
                <a:ext cx="183" cy="83"/>
              </a:xfrm>
              <a:custGeom>
                <a:avLst/>
                <a:gdLst>
                  <a:gd name="T0" fmla="*/ 367 w 367"/>
                  <a:gd name="T1" fmla="*/ 166 h 166"/>
                  <a:gd name="T2" fmla="*/ 342 w 367"/>
                  <a:gd name="T3" fmla="*/ 150 h 166"/>
                  <a:gd name="T4" fmla="*/ 311 w 367"/>
                  <a:gd name="T5" fmla="*/ 133 h 166"/>
                  <a:gd name="T6" fmla="*/ 292 w 367"/>
                  <a:gd name="T7" fmla="*/ 122 h 166"/>
                  <a:gd name="T8" fmla="*/ 269 w 367"/>
                  <a:gd name="T9" fmla="*/ 113 h 166"/>
                  <a:gd name="T10" fmla="*/ 244 w 367"/>
                  <a:gd name="T11" fmla="*/ 102 h 166"/>
                  <a:gd name="T12" fmla="*/ 217 w 367"/>
                  <a:gd name="T13" fmla="*/ 93 h 166"/>
                  <a:gd name="T14" fmla="*/ 154 w 367"/>
                  <a:gd name="T15" fmla="*/ 76 h 166"/>
                  <a:gd name="T16" fmla="*/ 82 w 367"/>
                  <a:gd name="T17" fmla="*/ 66 h 166"/>
                  <a:gd name="T18" fmla="*/ 0 w 367"/>
                  <a:gd name="T19" fmla="*/ 62 h 166"/>
                  <a:gd name="T20" fmla="*/ 34 w 367"/>
                  <a:gd name="T21" fmla="*/ 53 h 166"/>
                  <a:gd name="T22" fmla="*/ 71 w 367"/>
                  <a:gd name="T23" fmla="*/ 44 h 166"/>
                  <a:gd name="T24" fmla="*/ 115 w 367"/>
                  <a:gd name="T25" fmla="*/ 32 h 166"/>
                  <a:gd name="T26" fmla="*/ 162 w 367"/>
                  <a:gd name="T27" fmla="*/ 21 h 166"/>
                  <a:gd name="T28" fmla="*/ 207 w 367"/>
                  <a:gd name="T29" fmla="*/ 10 h 166"/>
                  <a:gd name="T30" fmla="*/ 280 w 367"/>
                  <a:gd name="T31" fmla="*/ 0 h 166"/>
                  <a:gd name="T32" fmla="*/ 304 w 367"/>
                  <a:gd name="T33" fmla="*/ 6 h 166"/>
                  <a:gd name="T34" fmla="*/ 323 w 367"/>
                  <a:gd name="T35" fmla="*/ 25 h 166"/>
                  <a:gd name="T36" fmla="*/ 349 w 367"/>
                  <a:gd name="T37" fmla="*/ 82 h 166"/>
                  <a:gd name="T38" fmla="*/ 367 w 367"/>
                  <a:gd name="T39" fmla="*/ 166 h 166"/>
                  <a:gd name="T40" fmla="*/ 367 w 367"/>
                  <a:gd name="T41" fmla="*/ 166 h 1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7"/>
                  <a:gd name="T64" fmla="*/ 0 h 166"/>
                  <a:gd name="T65" fmla="*/ 367 w 367"/>
                  <a:gd name="T66" fmla="*/ 166 h 1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7" h="166">
                    <a:moveTo>
                      <a:pt x="367" y="166"/>
                    </a:moveTo>
                    <a:lnTo>
                      <a:pt x="342" y="150"/>
                    </a:lnTo>
                    <a:lnTo>
                      <a:pt x="311" y="133"/>
                    </a:lnTo>
                    <a:lnTo>
                      <a:pt x="292" y="122"/>
                    </a:lnTo>
                    <a:lnTo>
                      <a:pt x="269" y="113"/>
                    </a:lnTo>
                    <a:lnTo>
                      <a:pt x="244" y="102"/>
                    </a:lnTo>
                    <a:lnTo>
                      <a:pt x="217" y="93"/>
                    </a:lnTo>
                    <a:lnTo>
                      <a:pt x="154" y="76"/>
                    </a:lnTo>
                    <a:lnTo>
                      <a:pt x="82" y="66"/>
                    </a:lnTo>
                    <a:lnTo>
                      <a:pt x="0" y="62"/>
                    </a:lnTo>
                    <a:lnTo>
                      <a:pt x="34" y="53"/>
                    </a:lnTo>
                    <a:lnTo>
                      <a:pt x="71" y="44"/>
                    </a:lnTo>
                    <a:lnTo>
                      <a:pt x="115" y="32"/>
                    </a:lnTo>
                    <a:lnTo>
                      <a:pt x="162" y="21"/>
                    </a:lnTo>
                    <a:lnTo>
                      <a:pt x="207" y="10"/>
                    </a:lnTo>
                    <a:lnTo>
                      <a:pt x="280" y="0"/>
                    </a:lnTo>
                    <a:lnTo>
                      <a:pt x="304" y="6"/>
                    </a:lnTo>
                    <a:lnTo>
                      <a:pt x="323" y="25"/>
                    </a:lnTo>
                    <a:lnTo>
                      <a:pt x="349" y="82"/>
                    </a:lnTo>
                    <a:lnTo>
                      <a:pt x="367" y="1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Freeform 37"/>
              <p:cNvSpPr>
                <a:spLocks/>
              </p:cNvSpPr>
              <p:nvPr/>
            </p:nvSpPr>
            <p:spPr bwMode="auto">
              <a:xfrm>
                <a:off x="1772" y="3634"/>
                <a:ext cx="325" cy="232"/>
              </a:xfrm>
              <a:custGeom>
                <a:avLst/>
                <a:gdLst>
                  <a:gd name="T0" fmla="*/ 0 w 650"/>
                  <a:gd name="T1" fmla="*/ 214 h 462"/>
                  <a:gd name="T2" fmla="*/ 25 w 650"/>
                  <a:gd name="T3" fmla="*/ 191 h 462"/>
                  <a:gd name="T4" fmla="*/ 55 w 650"/>
                  <a:gd name="T5" fmla="*/ 165 h 462"/>
                  <a:gd name="T6" fmla="*/ 95 w 650"/>
                  <a:gd name="T7" fmla="*/ 134 h 462"/>
                  <a:gd name="T8" fmla="*/ 118 w 650"/>
                  <a:gd name="T9" fmla="*/ 116 h 462"/>
                  <a:gd name="T10" fmla="*/ 143 w 650"/>
                  <a:gd name="T11" fmla="*/ 99 h 462"/>
                  <a:gd name="T12" fmla="*/ 169 w 650"/>
                  <a:gd name="T13" fmla="*/ 81 h 462"/>
                  <a:gd name="T14" fmla="*/ 199 w 650"/>
                  <a:gd name="T15" fmla="*/ 64 h 462"/>
                  <a:gd name="T16" fmla="*/ 229 w 650"/>
                  <a:gd name="T17" fmla="*/ 46 h 462"/>
                  <a:gd name="T18" fmla="*/ 262 w 650"/>
                  <a:gd name="T19" fmla="*/ 29 h 462"/>
                  <a:gd name="T20" fmla="*/ 295 w 650"/>
                  <a:gd name="T21" fmla="*/ 13 h 462"/>
                  <a:gd name="T22" fmla="*/ 330 w 650"/>
                  <a:gd name="T23" fmla="*/ 0 h 462"/>
                  <a:gd name="T24" fmla="*/ 334 w 650"/>
                  <a:gd name="T25" fmla="*/ 23 h 462"/>
                  <a:gd name="T26" fmla="*/ 347 w 650"/>
                  <a:gd name="T27" fmla="*/ 64 h 462"/>
                  <a:gd name="T28" fmla="*/ 369 w 650"/>
                  <a:gd name="T29" fmla="*/ 84 h 462"/>
                  <a:gd name="T30" fmla="*/ 387 w 650"/>
                  <a:gd name="T31" fmla="*/ 94 h 462"/>
                  <a:gd name="T32" fmla="*/ 407 w 650"/>
                  <a:gd name="T33" fmla="*/ 105 h 462"/>
                  <a:gd name="T34" fmla="*/ 443 w 650"/>
                  <a:gd name="T35" fmla="*/ 122 h 462"/>
                  <a:gd name="T36" fmla="*/ 459 w 650"/>
                  <a:gd name="T37" fmla="*/ 129 h 462"/>
                  <a:gd name="T38" fmla="*/ 443 w 650"/>
                  <a:gd name="T39" fmla="*/ 141 h 462"/>
                  <a:gd name="T40" fmla="*/ 406 w 650"/>
                  <a:gd name="T41" fmla="*/ 174 h 462"/>
                  <a:gd name="T42" fmla="*/ 385 w 650"/>
                  <a:gd name="T43" fmla="*/ 195 h 462"/>
                  <a:gd name="T44" fmla="*/ 366 w 650"/>
                  <a:gd name="T45" fmla="*/ 218 h 462"/>
                  <a:gd name="T46" fmla="*/ 338 w 650"/>
                  <a:gd name="T47" fmla="*/ 263 h 462"/>
                  <a:gd name="T48" fmla="*/ 355 w 650"/>
                  <a:gd name="T49" fmla="*/ 256 h 462"/>
                  <a:gd name="T50" fmla="*/ 401 w 650"/>
                  <a:gd name="T51" fmla="*/ 238 h 462"/>
                  <a:gd name="T52" fmla="*/ 433 w 650"/>
                  <a:gd name="T53" fmla="*/ 227 h 462"/>
                  <a:gd name="T54" fmla="*/ 470 w 650"/>
                  <a:gd name="T55" fmla="*/ 216 h 462"/>
                  <a:gd name="T56" fmla="*/ 511 w 650"/>
                  <a:gd name="T57" fmla="*/ 205 h 462"/>
                  <a:gd name="T58" fmla="*/ 555 w 650"/>
                  <a:gd name="T59" fmla="*/ 195 h 462"/>
                  <a:gd name="T60" fmla="*/ 540 w 650"/>
                  <a:gd name="T61" fmla="*/ 211 h 462"/>
                  <a:gd name="T62" fmla="*/ 524 w 650"/>
                  <a:gd name="T63" fmla="*/ 227 h 462"/>
                  <a:gd name="T64" fmla="*/ 505 w 650"/>
                  <a:gd name="T65" fmla="*/ 250 h 462"/>
                  <a:gd name="T66" fmla="*/ 483 w 650"/>
                  <a:gd name="T67" fmla="*/ 276 h 462"/>
                  <a:gd name="T68" fmla="*/ 461 w 650"/>
                  <a:gd name="T69" fmla="*/ 302 h 462"/>
                  <a:gd name="T70" fmla="*/ 441 w 650"/>
                  <a:gd name="T71" fmla="*/ 329 h 462"/>
                  <a:gd name="T72" fmla="*/ 423 w 650"/>
                  <a:gd name="T73" fmla="*/ 356 h 462"/>
                  <a:gd name="T74" fmla="*/ 445 w 650"/>
                  <a:gd name="T75" fmla="*/ 346 h 462"/>
                  <a:gd name="T76" fmla="*/ 471 w 650"/>
                  <a:gd name="T77" fmla="*/ 335 h 462"/>
                  <a:gd name="T78" fmla="*/ 501 w 650"/>
                  <a:gd name="T79" fmla="*/ 321 h 462"/>
                  <a:gd name="T80" fmla="*/ 538 w 650"/>
                  <a:gd name="T81" fmla="*/ 306 h 462"/>
                  <a:gd name="T82" fmla="*/ 576 w 650"/>
                  <a:gd name="T83" fmla="*/ 290 h 462"/>
                  <a:gd name="T84" fmla="*/ 613 w 650"/>
                  <a:gd name="T85" fmla="*/ 276 h 462"/>
                  <a:gd name="T86" fmla="*/ 650 w 650"/>
                  <a:gd name="T87" fmla="*/ 263 h 462"/>
                  <a:gd name="T88" fmla="*/ 486 w 650"/>
                  <a:gd name="T89" fmla="*/ 462 h 462"/>
                  <a:gd name="T90" fmla="*/ 477 w 650"/>
                  <a:gd name="T91" fmla="*/ 454 h 462"/>
                  <a:gd name="T92" fmla="*/ 449 w 650"/>
                  <a:gd name="T93" fmla="*/ 430 h 462"/>
                  <a:gd name="T94" fmla="*/ 407 w 650"/>
                  <a:gd name="T95" fmla="*/ 396 h 462"/>
                  <a:gd name="T96" fmla="*/ 382 w 650"/>
                  <a:gd name="T97" fmla="*/ 377 h 462"/>
                  <a:gd name="T98" fmla="*/ 356 w 650"/>
                  <a:gd name="T99" fmla="*/ 357 h 462"/>
                  <a:gd name="T100" fmla="*/ 328 w 650"/>
                  <a:gd name="T101" fmla="*/ 338 h 462"/>
                  <a:gd name="T102" fmla="*/ 299 w 650"/>
                  <a:gd name="T103" fmla="*/ 318 h 462"/>
                  <a:gd name="T104" fmla="*/ 271 w 650"/>
                  <a:gd name="T105" fmla="*/ 298 h 462"/>
                  <a:gd name="T106" fmla="*/ 244 w 650"/>
                  <a:gd name="T107" fmla="*/ 280 h 462"/>
                  <a:gd name="T108" fmla="*/ 216 w 650"/>
                  <a:gd name="T109" fmla="*/ 263 h 462"/>
                  <a:gd name="T110" fmla="*/ 190 w 650"/>
                  <a:gd name="T111" fmla="*/ 249 h 462"/>
                  <a:gd name="T112" fmla="*/ 166 w 650"/>
                  <a:gd name="T113" fmla="*/ 239 h 462"/>
                  <a:gd name="T114" fmla="*/ 145 w 650"/>
                  <a:gd name="T115" fmla="*/ 230 h 462"/>
                  <a:gd name="T116" fmla="*/ 78 w 650"/>
                  <a:gd name="T117" fmla="*/ 216 h 462"/>
                  <a:gd name="T118" fmla="*/ 33 w 650"/>
                  <a:gd name="T119" fmla="*/ 212 h 462"/>
                  <a:gd name="T120" fmla="*/ 0 w 650"/>
                  <a:gd name="T121" fmla="*/ 214 h 462"/>
                  <a:gd name="T122" fmla="*/ 0 w 650"/>
                  <a:gd name="T123" fmla="*/ 214 h 46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50"/>
                  <a:gd name="T187" fmla="*/ 0 h 462"/>
                  <a:gd name="T188" fmla="*/ 650 w 650"/>
                  <a:gd name="T189" fmla="*/ 462 h 46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50" h="462">
                    <a:moveTo>
                      <a:pt x="0" y="214"/>
                    </a:moveTo>
                    <a:lnTo>
                      <a:pt x="25" y="191"/>
                    </a:lnTo>
                    <a:lnTo>
                      <a:pt x="55" y="165"/>
                    </a:lnTo>
                    <a:lnTo>
                      <a:pt x="95" y="134"/>
                    </a:lnTo>
                    <a:lnTo>
                      <a:pt x="118" y="116"/>
                    </a:lnTo>
                    <a:lnTo>
                      <a:pt x="143" y="99"/>
                    </a:lnTo>
                    <a:lnTo>
                      <a:pt x="169" y="81"/>
                    </a:lnTo>
                    <a:lnTo>
                      <a:pt x="199" y="64"/>
                    </a:lnTo>
                    <a:lnTo>
                      <a:pt x="229" y="46"/>
                    </a:lnTo>
                    <a:lnTo>
                      <a:pt x="262" y="29"/>
                    </a:lnTo>
                    <a:lnTo>
                      <a:pt x="295" y="13"/>
                    </a:lnTo>
                    <a:lnTo>
                      <a:pt x="330" y="0"/>
                    </a:lnTo>
                    <a:lnTo>
                      <a:pt x="334" y="23"/>
                    </a:lnTo>
                    <a:lnTo>
                      <a:pt x="347" y="64"/>
                    </a:lnTo>
                    <a:lnTo>
                      <a:pt x="369" y="84"/>
                    </a:lnTo>
                    <a:lnTo>
                      <a:pt x="387" y="94"/>
                    </a:lnTo>
                    <a:lnTo>
                      <a:pt x="407" y="105"/>
                    </a:lnTo>
                    <a:lnTo>
                      <a:pt x="443" y="122"/>
                    </a:lnTo>
                    <a:lnTo>
                      <a:pt x="459" y="129"/>
                    </a:lnTo>
                    <a:lnTo>
                      <a:pt x="443" y="141"/>
                    </a:lnTo>
                    <a:lnTo>
                      <a:pt x="406" y="174"/>
                    </a:lnTo>
                    <a:lnTo>
                      <a:pt x="385" y="195"/>
                    </a:lnTo>
                    <a:lnTo>
                      <a:pt x="366" y="218"/>
                    </a:lnTo>
                    <a:lnTo>
                      <a:pt x="338" y="263"/>
                    </a:lnTo>
                    <a:lnTo>
                      <a:pt x="355" y="256"/>
                    </a:lnTo>
                    <a:lnTo>
                      <a:pt x="401" y="238"/>
                    </a:lnTo>
                    <a:lnTo>
                      <a:pt x="433" y="227"/>
                    </a:lnTo>
                    <a:lnTo>
                      <a:pt x="470" y="216"/>
                    </a:lnTo>
                    <a:lnTo>
                      <a:pt x="511" y="205"/>
                    </a:lnTo>
                    <a:lnTo>
                      <a:pt x="555" y="195"/>
                    </a:lnTo>
                    <a:lnTo>
                      <a:pt x="540" y="211"/>
                    </a:lnTo>
                    <a:lnTo>
                      <a:pt x="524" y="227"/>
                    </a:lnTo>
                    <a:lnTo>
                      <a:pt x="505" y="250"/>
                    </a:lnTo>
                    <a:lnTo>
                      <a:pt x="483" y="276"/>
                    </a:lnTo>
                    <a:lnTo>
                      <a:pt x="461" y="302"/>
                    </a:lnTo>
                    <a:lnTo>
                      <a:pt x="441" y="329"/>
                    </a:lnTo>
                    <a:lnTo>
                      <a:pt x="423" y="356"/>
                    </a:lnTo>
                    <a:lnTo>
                      <a:pt x="445" y="346"/>
                    </a:lnTo>
                    <a:lnTo>
                      <a:pt x="471" y="335"/>
                    </a:lnTo>
                    <a:lnTo>
                      <a:pt x="501" y="321"/>
                    </a:lnTo>
                    <a:lnTo>
                      <a:pt x="538" y="306"/>
                    </a:lnTo>
                    <a:lnTo>
                      <a:pt x="576" y="290"/>
                    </a:lnTo>
                    <a:lnTo>
                      <a:pt x="613" y="276"/>
                    </a:lnTo>
                    <a:lnTo>
                      <a:pt x="650" y="263"/>
                    </a:lnTo>
                    <a:lnTo>
                      <a:pt x="486" y="462"/>
                    </a:lnTo>
                    <a:lnTo>
                      <a:pt x="477" y="454"/>
                    </a:lnTo>
                    <a:lnTo>
                      <a:pt x="449" y="430"/>
                    </a:lnTo>
                    <a:lnTo>
                      <a:pt x="407" y="396"/>
                    </a:lnTo>
                    <a:lnTo>
                      <a:pt x="382" y="377"/>
                    </a:lnTo>
                    <a:lnTo>
                      <a:pt x="356" y="357"/>
                    </a:lnTo>
                    <a:lnTo>
                      <a:pt x="328" y="338"/>
                    </a:lnTo>
                    <a:lnTo>
                      <a:pt x="299" y="318"/>
                    </a:lnTo>
                    <a:lnTo>
                      <a:pt x="271" y="298"/>
                    </a:lnTo>
                    <a:lnTo>
                      <a:pt x="244" y="280"/>
                    </a:lnTo>
                    <a:lnTo>
                      <a:pt x="216" y="263"/>
                    </a:lnTo>
                    <a:lnTo>
                      <a:pt x="190" y="249"/>
                    </a:lnTo>
                    <a:lnTo>
                      <a:pt x="166" y="239"/>
                    </a:lnTo>
                    <a:lnTo>
                      <a:pt x="145" y="230"/>
                    </a:lnTo>
                    <a:lnTo>
                      <a:pt x="78" y="216"/>
                    </a:lnTo>
                    <a:lnTo>
                      <a:pt x="33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9" name="Freeform 38"/>
              <p:cNvSpPr>
                <a:spLocks/>
              </p:cNvSpPr>
              <p:nvPr/>
            </p:nvSpPr>
            <p:spPr bwMode="auto">
              <a:xfrm>
                <a:off x="1955" y="3574"/>
                <a:ext cx="428" cy="438"/>
              </a:xfrm>
              <a:custGeom>
                <a:avLst/>
                <a:gdLst>
                  <a:gd name="T0" fmla="*/ 172 w 854"/>
                  <a:gd name="T1" fmla="*/ 240 h 876"/>
                  <a:gd name="T2" fmla="*/ 102 w 854"/>
                  <a:gd name="T3" fmla="*/ 280 h 876"/>
                  <a:gd name="T4" fmla="*/ 69 w 854"/>
                  <a:gd name="T5" fmla="*/ 303 h 876"/>
                  <a:gd name="T6" fmla="*/ 0 w 854"/>
                  <a:gd name="T7" fmla="*/ 364 h 876"/>
                  <a:gd name="T8" fmla="*/ 72 w 854"/>
                  <a:gd name="T9" fmla="*/ 333 h 876"/>
                  <a:gd name="T10" fmla="*/ 170 w 854"/>
                  <a:gd name="T11" fmla="*/ 296 h 876"/>
                  <a:gd name="T12" fmla="*/ 270 w 854"/>
                  <a:gd name="T13" fmla="*/ 265 h 876"/>
                  <a:gd name="T14" fmla="*/ 290 w 854"/>
                  <a:gd name="T15" fmla="*/ 271 h 876"/>
                  <a:gd name="T16" fmla="*/ 235 w 854"/>
                  <a:gd name="T17" fmla="*/ 307 h 876"/>
                  <a:gd name="T18" fmla="*/ 163 w 854"/>
                  <a:gd name="T19" fmla="*/ 367 h 876"/>
                  <a:gd name="T20" fmla="*/ 127 w 854"/>
                  <a:gd name="T21" fmla="*/ 406 h 876"/>
                  <a:gd name="T22" fmla="*/ 92 w 854"/>
                  <a:gd name="T23" fmla="*/ 449 h 876"/>
                  <a:gd name="T24" fmla="*/ 130 w 854"/>
                  <a:gd name="T25" fmla="*/ 429 h 876"/>
                  <a:gd name="T26" fmla="*/ 173 w 854"/>
                  <a:gd name="T27" fmla="*/ 408 h 876"/>
                  <a:gd name="T28" fmla="*/ 225 w 854"/>
                  <a:gd name="T29" fmla="*/ 383 h 876"/>
                  <a:gd name="T30" fmla="*/ 285 w 854"/>
                  <a:gd name="T31" fmla="*/ 357 h 876"/>
                  <a:gd name="T32" fmla="*/ 347 w 854"/>
                  <a:gd name="T33" fmla="*/ 334 h 876"/>
                  <a:gd name="T34" fmla="*/ 409 w 854"/>
                  <a:gd name="T35" fmla="*/ 315 h 876"/>
                  <a:gd name="T36" fmla="*/ 443 w 854"/>
                  <a:gd name="T37" fmla="*/ 317 h 876"/>
                  <a:gd name="T38" fmla="*/ 392 w 854"/>
                  <a:gd name="T39" fmla="*/ 346 h 876"/>
                  <a:gd name="T40" fmla="*/ 353 w 854"/>
                  <a:gd name="T41" fmla="*/ 371 h 876"/>
                  <a:gd name="T42" fmla="*/ 309 w 854"/>
                  <a:gd name="T43" fmla="*/ 402 h 876"/>
                  <a:gd name="T44" fmla="*/ 245 w 854"/>
                  <a:gd name="T45" fmla="*/ 453 h 876"/>
                  <a:gd name="T46" fmla="*/ 207 w 854"/>
                  <a:gd name="T47" fmla="*/ 492 h 876"/>
                  <a:gd name="T48" fmla="*/ 173 w 854"/>
                  <a:gd name="T49" fmla="*/ 535 h 876"/>
                  <a:gd name="T50" fmla="*/ 205 w 854"/>
                  <a:gd name="T51" fmla="*/ 589 h 876"/>
                  <a:gd name="T52" fmla="*/ 253 w 854"/>
                  <a:gd name="T53" fmla="*/ 737 h 876"/>
                  <a:gd name="T54" fmla="*/ 265 w 854"/>
                  <a:gd name="T55" fmla="*/ 864 h 876"/>
                  <a:gd name="T56" fmla="*/ 288 w 854"/>
                  <a:gd name="T57" fmla="*/ 829 h 876"/>
                  <a:gd name="T58" fmla="*/ 328 w 854"/>
                  <a:gd name="T59" fmla="*/ 778 h 876"/>
                  <a:gd name="T60" fmla="*/ 371 w 854"/>
                  <a:gd name="T61" fmla="*/ 728 h 876"/>
                  <a:gd name="T62" fmla="*/ 406 w 854"/>
                  <a:gd name="T63" fmla="*/ 692 h 876"/>
                  <a:gd name="T64" fmla="*/ 446 w 854"/>
                  <a:gd name="T65" fmla="*/ 653 h 876"/>
                  <a:gd name="T66" fmla="*/ 492 w 854"/>
                  <a:gd name="T67" fmla="*/ 613 h 876"/>
                  <a:gd name="T68" fmla="*/ 544 w 854"/>
                  <a:gd name="T69" fmla="*/ 570 h 876"/>
                  <a:gd name="T70" fmla="*/ 586 w 854"/>
                  <a:gd name="T71" fmla="*/ 537 h 876"/>
                  <a:gd name="T72" fmla="*/ 616 w 854"/>
                  <a:gd name="T73" fmla="*/ 515 h 876"/>
                  <a:gd name="T74" fmla="*/ 649 w 854"/>
                  <a:gd name="T75" fmla="*/ 493 h 876"/>
                  <a:gd name="T76" fmla="*/ 682 w 854"/>
                  <a:gd name="T77" fmla="*/ 472 h 876"/>
                  <a:gd name="T78" fmla="*/ 718 w 854"/>
                  <a:gd name="T79" fmla="*/ 449 h 876"/>
                  <a:gd name="T80" fmla="*/ 755 w 854"/>
                  <a:gd name="T81" fmla="*/ 428 h 876"/>
                  <a:gd name="T82" fmla="*/ 794 w 854"/>
                  <a:gd name="T83" fmla="*/ 406 h 876"/>
                  <a:gd name="T84" fmla="*/ 833 w 854"/>
                  <a:gd name="T85" fmla="*/ 384 h 876"/>
                  <a:gd name="T86" fmla="*/ 851 w 854"/>
                  <a:gd name="T87" fmla="*/ 359 h 876"/>
                  <a:gd name="T88" fmla="*/ 823 w 854"/>
                  <a:gd name="T89" fmla="*/ 297 h 876"/>
                  <a:gd name="T90" fmla="*/ 784 w 854"/>
                  <a:gd name="T91" fmla="*/ 243 h 876"/>
                  <a:gd name="T92" fmla="*/ 742 w 854"/>
                  <a:gd name="T93" fmla="*/ 239 h 876"/>
                  <a:gd name="T94" fmla="*/ 704 w 854"/>
                  <a:gd name="T95" fmla="*/ 275 h 876"/>
                  <a:gd name="T96" fmla="*/ 643 w 854"/>
                  <a:gd name="T97" fmla="*/ 287 h 876"/>
                  <a:gd name="T98" fmla="*/ 619 w 854"/>
                  <a:gd name="T99" fmla="*/ 253 h 876"/>
                  <a:gd name="T100" fmla="*/ 614 w 854"/>
                  <a:gd name="T101" fmla="*/ 145 h 876"/>
                  <a:gd name="T102" fmla="*/ 635 w 854"/>
                  <a:gd name="T103" fmla="*/ 68 h 876"/>
                  <a:gd name="T104" fmla="*/ 608 w 854"/>
                  <a:gd name="T105" fmla="*/ 49 h 876"/>
                  <a:gd name="T106" fmla="*/ 572 w 854"/>
                  <a:gd name="T107" fmla="*/ 26 h 876"/>
                  <a:gd name="T108" fmla="*/ 519 w 854"/>
                  <a:gd name="T109" fmla="*/ 0 h 876"/>
                  <a:gd name="T110" fmla="*/ 475 w 854"/>
                  <a:gd name="T111" fmla="*/ 18 h 876"/>
                  <a:gd name="T112" fmla="*/ 426 w 854"/>
                  <a:gd name="T113" fmla="*/ 49 h 876"/>
                  <a:gd name="T114" fmla="*/ 384 w 854"/>
                  <a:gd name="T115" fmla="*/ 80 h 876"/>
                  <a:gd name="T116" fmla="*/ 340 w 854"/>
                  <a:gd name="T117" fmla="*/ 112 h 876"/>
                  <a:gd name="T118" fmla="*/ 283 w 854"/>
                  <a:gd name="T119" fmla="*/ 156 h 876"/>
                  <a:gd name="T120" fmla="*/ 234 w 854"/>
                  <a:gd name="T121" fmla="*/ 195 h 876"/>
                  <a:gd name="T122" fmla="*/ 188 w 854"/>
                  <a:gd name="T123" fmla="*/ 233 h 8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4"/>
                  <a:gd name="T187" fmla="*/ 0 h 876"/>
                  <a:gd name="T188" fmla="*/ 854 w 854"/>
                  <a:gd name="T189" fmla="*/ 876 h 8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4" h="876">
                    <a:moveTo>
                      <a:pt x="188" y="233"/>
                    </a:moveTo>
                    <a:lnTo>
                      <a:pt x="172" y="240"/>
                    </a:lnTo>
                    <a:lnTo>
                      <a:pt x="130" y="262"/>
                    </a:lnTo>
                    <a:lnTo>
                      <a:pt x="102" y="280"/>
                    </a:lnTo>
                    <a:lnTo>
                      <a:pt x="86" y="292"/>
                    </a:lnTo>
                    <a:lnTo>
                      <a:pt x="69" y="303"/>
                    </a:lnTo>
                    <a:lnTo>
                      <a:pt x="35" y="332"/>
                    </a:lnTo>
                    <a:lnTo>
                      <a:pt x="0" y="364"/>
                    </a:lnTo>
                    <a:lnTo>
                      <a:pt x="34" y="349"/>
                    </a:lnTo>
                    <a:lnTo>
                      <a:pt x="72" y="333"/>
                    </a:lnTo>
                    <a:lnTo>
                      <a:pt x="118" y="315"/>
                    </a:lnTo>
                    <a:lnTo>
                      <a:pt x="170" y="296"/>
                    </a:lnTo>
                    <a:lnTo>
                      <a:pt x="221" y="278"/>
                    </a:lnTo>
                    <a:lnTo>
                      <a:pt x="270" y="265"/>
                    </a:lnTo>
                    <a:lnTo>
                      <a:pt x="312" y="258"/>
                    </a:lnTo>
                    <a:lnTo>
                      <a:pt x="290" y="271"/>
                    </a:lnTo>
                    <a:lnTo>
                      <a:pt x="265" y="285"/>
                    </a:lnTo>
                    <a:lnTo>
                      <a:pt x="235" y="307"/>
                    </a:lnTo>
                    <a:lnTo>
                      <a:pt x="200" y="335"/>
                    </a:lnTo>
                    <a:lnTo>
                      <a:pt x="163" y="367"/>
                    </a:lnTo>
                    <a:lnTo>
                      <a:pt x="145" y="386"/>
                    </a:lnTo>
                    <a:lnTo>
                      <a:pt x="127" y="406"/>
                    </a:lnTo>
                    <a:lnTo>
                      <a:pt x="109" y="427"/>
                    </a:lnTo>
                    <a:lnTo>
                      <a:pt x="92" y="449"/>
                    </a:lnTo>
                    <a:lnTo>
                      <a:pt x="102" y="444"/>
                    </a:lnTo>
                    <a:lnTo>
                      <a:pt x="130" y="429"/>
                    </a:lnTo>
                    <a:lnTo>
                      <a:pt x="150" y="419"/>
                    </a:lnTo>
                    <a:lnTo>
                      <a:pt x="173" y="408"/>
                    </a:lnTo>
                    <a:lnTo>
                      <a:pt x="198" y="396"/>
                    </a:lnTo>
                    <a:lnTo>
                      <a:pt x="225" y="383"/>
                    </a:lnTo>
                    <a:lnTo>
                      <a:pt x="255" y="370"/>
                    </a:lnTo>
                    <a:lnTo>
                      <a:pt x="285" y="357"/>
                    </a:lnTo>
                    <a:lnTo>
                      <a:pt x="317" y="345"/>
                    </a:lnTo>
                    <a:lnTo>
                      <a:pt x="347" y="334"/>
                    </a:lnTo>
                    <a:lnTo>
                      <a:pt x="379" y="323"/>
                    </a:lnTo>
                    <a:lnTo>
                      <a:pt x="409" y="315"/>
                    </a:lnTo>
                    <a:lnTo>
                      <a:pt x="466" y="304"/>
                    </a:lnTo>
                    <a:lnTo>
                      <a:pt x="443" y="317"/>
                    </a:lnTo>
                    <a:lnTo>
                      <a:pt x="411" y="336"/>
                    </a:lnTo>
                    <a:lnTo>
                      <a:pt x="392" y="346"/>
                    </a:lnTo>
                    <a:lnTo>
                      <a:pt x="374" y="359"/>
                    </a:lnTo>
                    <a:lnTo>
                      <a:pt x="353" y="371"/>
                    </a:lnTo>
                    <a:lnTo>
                      <a:pt x="332" y="386"/>
                    </a:lnTo>
                    <a:lnTo>
                      <a:pt x="309" y="402"/>
                    </a:lnTo>
                    <a:lnTo>
                      <a:pt x="287" y="418"/>
                    </a:lnTo>
                    <a:lnTo>
                      <a:pt x="245" y="453"/>
                    </a:lnTo>
                    <a:lnTo>
                      <a:pt x="225" y="472"/>
                    </a:lnTo>
                    <a:lnTo>
                      <a:pt x="207" y="492"/>
                    </a:lnTo>
                    <a:lnTo>
                      <a:pt x="189" y="513"/>
                    </a:lnTo>
                    <a:lnTo>
                      <a:pt x="173" y="535"/>
                    </a:lnTo>
                    <a:lnTo>
                      <a:pt x="189" y="559"/>
                    </a:lnTo>
                    <a:lnTo>
                      <a:pt x="205" y="589"/>
                    </a:lnTo>
                    <a:lnTo>
                      <a:pt x="222" y="629"/>
                    </a:lnTo>
                    <a:lnTo>
                      <a:pt x="253" y="737"/>
                    </a:lnTo>
                    <a:lnTo>
                      <a:pt x="259" y="876"/>
                    </a:lnTo>
                    <a:lnTo>
                      <a:pt x="265" y="864"/>
                    </a:lnTo>
                    <a:lnTo>
                      <a:pt x="275" y="849"/>
                    </a:lnTo>
                    <a:lnTo>
                      <a:pt x="288" y="829"/>
                    </a:lnTo>
                    <a:lnTo>
                      <a:pt x="306" y="805"/>
                    </a:lnTo>
                    <a:lnTo>
                      <a:pt x="328" y="778"/>
                    </a:lnTo>
                    <a:lnTo>
                      <a:pt x="356" y="745"/>
                    </a:lnTo>
                    <a:lnTo>
                      <a:pt x="371" y="728"/>
                    </a:lnTo>
                    <a:lnTo>
                      <a:pt x="388" y="710"/>
                    </a:lnTo>
                    <a:lnTo>
                      <a:pt x="406" y="692"/>
                    </a:lnTo>
                    <a:lnTo>
                      <a:pt x="425" y="673"/>
                    </a:lnTo>
                    <a:lnTo>
                      <a:pt x="446" y="653"/>
                    </a:lnTo>
                    <a:lnTo>
                      <a:pt x="468" y="633"/>
                    </a:lnTo>
                    <a:lnTo>
                      <a:pt x="492" y="613"/>
                    </a:lnTo>
                    <a:lnTo>
                      <a:pt x="516" y="592"/>
                    </a:lnTo>
                    <a:lnTo>
                      <a:pt x="544" y="570"/>
                    </a:lnTo>
                    <a:lnTo>
                      <a:pt x="572" y="549"/>
                    </a:lnTo>
                    <a:lnTo>
                      <a:pt x="586" y="537"/>
                    </a:lnTo>
                    <a:lnTo>
                      <a:pt x="601" y="527"/>
                    </a:lnTo>
                    <a:lnTo>
                      <a:pt x="616" y="515"/>
                    </a:lnTo>
                    <a:lnTo>
                      <a:pt x="632" y="505"/>
                    </a:lnTo>
                    <a:lnTo>
                      <a:pt x="649" y="493"/>
                    </a:lnTo>
                    <a:lnTo>
                      <a:pt x="665" y="483"/>
                    </a:lnTo>
                    <a:lnTo>
                      <a:pt x="682" y="472"/>
                    </a:lnTo>
                    <a:lnTo>
                      <a:pt x="700" y="461"/>
                    </a:lnTo>
                    <a:lnTo>
                      <a:pt x="718" y="449"/>
                    </a:lnTo>
                    <a:lnTo>
                      <a:pt x="736" y="439"/>
                    </a:lnTo>
                    <a:lnTo>
                      <a:pt x="755" y="428"/>
                    </a:lnTo>
                    <a:lnTo>
                      <a:pt x="774" y="417"/>
                    </a:lnTo>
                    <a:lnTo>
                      <a:pt x="794" y="406"/>
                    </a:lnTo>
                    <a:lnTo>
                      <a:pt x="814" y="395"/>
                    </a:lnTo>
                    <a:lnTo>
                      <a:pt x="833" y="384"/>
                    </a:lnTo>
                    <a:lnTo>
                      <a:pt x="854" y="374"/>
                    </a:lnTo>
                    <a:lnTo>
                      <a:pt x="851" y="359"/>
                    </a:lnTo>
                    <a:lnTo>
                      <a:pt x="837" y="321"/>
                    </a:lnTo>
                    <a:lnTo>
                      <a:pt x="823" y="297"/>
                    </a:lnTo>
                    <a:lnTo>
                      <a:pt x="806" y="271"/>
                    </a:lnTo>
                    <a:lnTo>
                      <a:pt x="784" y="243"/>
                    </a:lnTo>
                    <a:lnTo>
                      <a:pt x="756" y="217"/>
                    </a:lnTo>
                    <a:lnTo>
                      <a:pt x="742" y="239"/>
                    </a:lnTo>
                    <a:lnTo>
                      <a:pt x="725" y="259"/>
                    </a:lnTo>
                    <a:lnTo>
                      <a:pt x="704" y="275"/>
                    </a:lnTo>
                    <a:lnTo>
                      <a:pt x="683" y="286"/>
                    </a:lnTo>
                    <a:lnTo>
                      <a:pt x="643" y="287"/>
                    </a:lnTo>
                    <a:lnTo>
                      <a:pt x="628" y="276"/>
                    </a:lnTo>
                    <a:lnTo>
                      <a:pt x="619" y="253"/>
                    </a:lnTo>
                    <a:lnTo>
                      <a:pt x="612" y="192"/>
                    </a:lnTo>
                    <a:lnTo>
                      <a:pt x="614" y="145"/>
                    </a:lnTo>
                    <a:lnTo>
                      <a:pt x="623" y="105"/>
                    </a:lnTo>
                    <a:lnTo>
                      <a:pt x="635" y="68"/>
                    </a:lnTo>
                    <a:lnTo>
                      <a:pt x="622" y="59"/>
                    </a:lnTo>
                    <a:lnTo>
                      <a:pt x="608" y="49"/>
                    </a:lnTo>
                    <a:lnTo>
                      <a:pt x="591" y="38"/>
                    </a:lnTo>
                    <a:lnTo>
                      <a:pt x="572" y="26"/>
                    </a:lnTo>
                    <a:lnTo>
                      <a:pt x="553" y="16"/>
                    </a:lnTo>
                    <a:lnTo>
                      <a:pt x="519" y="0"/>
                    </a:lnTo>
                    <a:lnTo>
                      <a:pt x="494" y="7"/>
                    </a:lnTo>
                    <a:lnTo>
                      <a:pt x="475" y="18"/>
                    </a:lnTo>
                    <a:lnTo>
                      <a:pt x="452" y="32"/>
                    </a:lnTo>
                    <a:lnTo>
                      <a:pt x="426" y="49"/>
                    </a:lnTo>
                    <a:lnTo>
                      <a:pt x="398" y="69"/>
                    </a:lnTo>
                    <a:lnTo>
                      <a:pt x="384" y="80"/>
                    </a:lnTo>
                    <a:lnTo>
                      <a:pt x="369" y="90"/>
                    </a:lnTo>
                    <a:lnTo>
                      <a:pt x="340" y="112"/>
                    </a:lnTo>
                    <a:lnTo>
                      <a:pt x="311" y="135"/>
                    </a:lnTo>
                    <a:lnTo>
                      <a:pt x="283" y="156"/>
                    </a:lnTo>
                    <a:lnTo>
                      <a:pt x="257" y="177"/>
                    </a:lnTo>
                    <a:lnTo>
                      <a:pt x="234" y="195"/>
                    </a:lnTo>
                    <a:lnTo>
                      <a:pt x="200" y="222"/>
                    </a:lnTo>
                    <a:lnTo>
                      <a:pt x="188" y="233"/>
                    </a:lnTo>
                    <a:close/>
                  </a:path>
                </a:pathLst>
              </a:custGeom>
              <a:solidFill>
                <a:srgbClr val="CBD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Freeform 39"/>
              <p:cNvSpPr>
                <a:spLocks/>
              </p:cNvSpPr>
              <p:nvPr/>
            </p:nvSpPr>
            <p:spPr bwMode="auto">
              <a:xfrm>
                <a:off x="1399" y="3507"/>
                <a:ext cx="240" cy="75"/>
              </a:xfrm>
              <a:custGeom>
                <a:avLst/>
                <a:gdLst>
                  <a:gd name="T0" fmla="*/ 434 w 479"/>
                  <a:gd name="T1" fmla="*/ 0 h 151"/>
                  <a:gd name="T2" fmla="*/ 367 w 479"/>
                  <a:gd name="T3" fmla="*/ 18 h 151"/>
                  <a:gd name="T4" fmla="*/ 311 w 479"/>
                  <a:gd name="T5" fmla="*/ 34 h 151"/>
                  <a:gd name="T6" fmla="*/ 247 w 479"/>
                  <a:gd name="T7" fmla="*/ 54 h 151"/>
                  <a:gd name="T8" fmla="*/ 214 w 479"/>
                  <a:gd name="T9" fmla="*/ 65 h 151"/>
                  <a:gd name="T10" fmla="*/ 179 w 479"/>
                  <a:gd name="T11" fmla="*/ 76 h 151"/>
                  <a:gd name="T12" fmla="*/ 146 w 479"/>
                  <a:gd name="T13" fmla="*/ 88 h 151"/>
                  <a:gd name="T14" fmla="*/ 112 w 479"/>
                  <a:gd name="T15" fmla="*/ 100 h 151"/>
                  <a:gd name="T16" fmla="*/ 80 w 479"/>
                  <a:gd name="T17" fmla="*/ 113 h 151"/>
                  <a:gd name="T18" fmla="*/ 51 w 479"/>
                  <a:gd name="T19" fmla="*/ 125 h 151"/>
                  <a:gd name="T20" fmla="*/ 24 w 479"/>
                  <a:gd name="T21" fmla="*/ 138 h 151"/>
                  <a:gd name="T22" fmla="*/ 0 w 479"/>
                  <a:gd name="T23" fmla="*/ 151 h 151"/>
                  <a:gd name="T24" fmla="*/ 59 w 479"/>
                  <a:gd name="T25" fmla="*/ 135 h 151"/>
                  <a:gd name="T26" fmla="*/ 122 w 479"/>
                  <a:gd name="T27" fmla="*/ 118 h 151"/>
                  <a:gd name="T28" fmla="*/ 198 w 479"/>
                  <a:gd name="T29" fmla="*/ 100 h 151"/>
                  <a:gd name="T30" fmla="*/ 279 w 479"/>
                  <a:gd name="T31" fmla="*/ 81 h 151"/>
                  <a:gd name="T32" fmla="*/ 359 w 479"/>
                  <a:gd name="T33" fmla="*/ 67 h 151"/>
                  <a:gd name="T34" fmla="*/ 428 w 479"/>
                  <a:gd name="T35" fmla="*/ 56 h 151"/>
                  <a:gd name="T36" fmla="*/ 479 w 479"/>
                  <a:gd name="T37" fmla="*/ 54 h 151"/>
                  <a:gd name="T38" fmla="*/ 463 w 479"/>
                  <a:gd name="T39" fmla="*/ 38 h 151"/>
                  <a:gd name="T40" fmla="*/ 434 w 479"/>
                  <a:gd name="T41" fmla="*/ 0 h 151"/>
                  <a:gd name="T42" fmla="*/ 434 w 479"/>
                  <a:gd name="T43" fmla="*/ 0 h 1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9"/>
                  <a:gd name="T67" fmla="*/ 0 h 151"/>
                  <a:gd name="T68" fmla="*/ 479 w 479"/>
                  <a:gd name="T69" fmla="*/ 151 h 1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9" h="151">
                    <a:moveTo>
                      <a:pt x="434" y="0"/>
                    </a:moveTo>
                    <a:lnTo>
                      <a:pt x="367" y="18"/>
                    </a:lnTo>
                    <a:lnTo>
                      <a:pt x="311" y="34"/>
                    </a:lnTo>
                    <a:lnTo>
                      <a:pt x="247" y="54"/>
                    </a:lnTo>
                    <a:lnTo>
                      <a:pt x="214" y="65"/>
                    </a:lnTo>
                    <a:lnTo>
                      <a:pt x="179" y="76"/>
                    </a:lnTo>
                    <a:lnTo>
                      <a:pt x="146" y="88"/>
                    </a:lnTo>
                    <a:lnTo>
                      <a:pt x="112" y="100"/>
                    </a:lnTo>
                    <a:lnTo>
                      <a:pt x="80" y="113"/>
                    </a:lnTo>
                    <a:lnTo>
                      <a:pt x="51" y="125"/>
                    </a:lnTo>
                    <a:lnTo>
                      <a:pt x="24" y="138"/>
                    </a:lnTo>
                    <a:lnTo>
                      <a:pt x="0" y="151"/>
                    </a:lnTo>
                    <a:lnTo>
                      <a:pt x="59" y="135"/>
                    </a:lnTo>
                    <a:lnTo>
                      <a:pt x="122" y="118"/>
                    </a:lnTo>
                    <a:lnTo>
                      <a:pt x="198" y="100"/>
                    </a:lnTo>
                    <a:lnTo>
                      <a:pt x="279" y="81"/>
                    </a:lnTo>
                    <a:lnTo>
                      <a:pt x="359" y="67"/>
                    </a:lnTo>
                    <a:lnTo>
                      <a:pt x="428" y="56"/>
                    </a:lnTo>
                    <a:lnTo>
                      <a:pt x="479" y="54"/>
                    </a:lnTo>
                    <a:lnTo>
                      <a:pt x="463" y="38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CBD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40"/>
              <p:cNvSpPr>
                <a:spLocks/>
              </p:cNvSpPr>
              <p:nvPr/>
            </p:nvSpPr>
            <p:spPr bwMode="auto">
              <a:xfrm>
                <a:off x="1626" y="3530"/>
                <a:ext cx="308" cy="196"/>
              </a:xfrm>
              <a:custGeom>
                <a:avLst/>
                <a:gdLst>
                  <a:gd name="T0" fmla="*/ 229 w 616"/>
                  <a:gd name="T1" fmla="*/ 392 h 392"/>
                  <a:gd name="T2" fmla="*/ 222 w 616"/>
                  <a:gd name="T3" fmla="*/ 354 h 392"/>
                  <a:gd name="T4" fmla="*/ 211 w 616"/>
                  <a:gd name="T5" fmla="*/ 315 h 392"/>
                  <a:gd name="T6" fmla="*/ 191 w 616"/>
                  <a:gd name="T7" fmla="*/ 266 h 392"/>
                  <a:gd name="T8" fmla="*/ 179 w 616"/>
                  <a:gd name="T9" fmla="*/ 241 h 392"/>
                  <a:gd name="T10" fmla="*/ 163 w 616"/>
                  <a:gd name="T11" fmla="*/ 216 h 392"/>
                  <a:gd name="T12" fmla="*/ 144 w 616"/>
                  <a:gd name="T13" fmla="*/ 192 h 392"/>
                  <a:gd name="T14" fmla="*/ 123 w 616"/>
                  <a:gd name="T15" fmla="*/ 168 h 392"/>
                  <a:gd name="T16" fmla="*/ 98 w 616"/>
                  <a:gd name="T17" fmla="*/ 145 h 392"/>
                  <a:gd name="T18" fmla="*/ 83 w 616"/>
                  <a:gd name="T19" fmla="*/ 134 h 392"/>
                  <a:gd name="T20" fmla="*/ 68 w 616"/>
                  <a:gd name="T21" fmla="*/ 125 h 392"/>
                  <a:gd name="T22" fmla="*/ 37 w 616"/>
                  <a:gd name="T23" fmla="*/ 108 h 392"/>
                  <a:gd name="T24" fmla="*/ 0 w 616"/>
                  <a:gd name="T25" fmla="*/ 93 h 392"/>
                  <a:gd name="T26" fmla="*/ 80 w 616"/>
                  <a:gd name="T27" fmla="*/ 54 h 392"/>
                  <a:gd name="T28" fmla="*/ 94 w 616"/>
                  <a:gd name="T29" fmla="*/ 65 h 392"/>
                  <a:gd name="T30" fmla="*/ 110 w 616"/>
                  <a:gd name="T31" fmla="*/ 74 h 392"/>
                  <a:gd name="T32" fmla="*/ 134 w 616"/>
                  <a:gd name="T33" fmla="*/ 85 h 392"/>
                  <a:gd name="T34" fmla="*/ 163 w 616"/>
                  <a:gd name="T35" fmla="*/ 94 h 392"/>
                  <a:gd name="T36" fmla="*/ 198 w 616"/>
                  <a:gd name="T37" fmla="*/ 101 h 392"/>
                  <a:gd name="T38" fmla="*/ 283 w 616"/>
                  <a:gd name="T39" fmla="*/ 100 h 392"/>
                  <a:gd name="T40" fmla="*/ 262 w 616"/>
                  <a:gd name="T41" fmla="*/ 119 h 392"/>
                  <a:gd name="T42" fmla="*/ 235 w 616"/>
                  <a:gd name="T43" fmla="*/ 146 h 392"/>
                  <a:gd name="T44" fmla="*/ 220 w 616"/>
                  <a:gd name="T45" fmla="*/ 164 h 392"/>
                  <a:gd name="T46" fmla="*/ 201 w 616"/>
                  <a:gd name="T47" fmla="*/ 187 h 392"/>
                  <a:gd name="T48" fmla="*/ 221 w 616"/>
                  <a:gd name="T49" fmla="*/ 173 h 392"/>
                  <a:gd name="T50" fmla="*/ 244 w 616"/>
                  <a:gd name="T51" fmla="*/ 158 h 392"/>
                  <a:gd name="T52" fmla="*/ 272 w 616"/>
                  <a:gd name="T53" fmla="*/ 141 h 392"/>
                  <a:gd name="T54" fmla="*/ 306 w 616"/>
                  <a:gd name="T55" fmla="*/ 124 h 392"/>
                  <a:gd name="T56" fmla="*/ 342 w 616"/>
                  <a:gd name="T57" fmla="*/ 106 h 392"/>
                  <a:gd name="T58" fmla="*/ 379 w 616"/>
                  <a:gd name="T59" fmla="*/ 90 h 392"/>
                  <a:gd name="T60" fmla="*/ 416 w 616"/>
                  <a:gd name="T61" fmla="*/ 78 h 392"/>
                  <a:gd name="T62" fmla="*/ 437 w 616"/>
                  <a:gd name="T63" fmla="*/ 72 h 392"/>
                  <a:gd name="T64" fmla="*/ 489 w 616"/>
                  <a:gd name="T65" fmla="*/ 56 h 392"/>
                  <a:gd name="T66" fmla="*/ 519 w 616"/>
                  <a:gd name="T67" fmla="*/ 45 h 392"/>
                  <a:gd name="T68" fmla="*/ 552 w 616"/>
                  <a:gd name="T69" fmla="*/ 31 h 392"/>
                  <a:gd name="T70" fmla="*/ 582 w 616"/>
                  <a:gd name="T71" fmla="*/ 15 h 392"/>
                  <a:gd name="T72" fmla="*/ 608 w 616"/>
                  <a:gd name="T73" fmla="*/ 0 h 392"/>
                  <a:gd name="T74" fmla="*/ 616 w 616"/>
                  <a:gd name="T75" fmla="*/ 138 h 392"/>
                  <a:gd name="T76" fmla="*/ 587 w 616"/>
                  <a:gd name="T77" fmla="*/ 154 h 392"/>
                  <a:gd name="T78" fmla="*/ 557 w 616"/>
                  <a:gd name="T79" fmla="*/ 171 h 392"/>
                  <a:gd name="T80" fmla="*/ 538 w 616"/>
                  <a:gd name="T81" fmla="*/ 181 h 392"/>
                  <a:gd name="T82" fmla="*/ 519 w 616"/>
                  <a:gd name="T83" fmla="*/ 192 h 392"/>
                  <a:gd name="T84" fmla="*/ 499 w 616"/>
                  <a:gd name="T85" fmla="*/ 203 h 392"/>
                  <a:gd name="T86" fmla="*/ 478 w 616"/>
                  <a:gd name="T87" fmla="*/ 216 h 392"/>
                  <a:gd name="T88" fmla="*/ 458 w 616"/>
                  <a:gd name="T89" fmla="*/ 227 h 392"/>
                  <a:gd name="T90" fmla="*/ 437 w 616"/>
                  <a:gd name="T91" fmla="*/ 240 h 392"/>
                  <a:gd name="T92" fmla="*/ 418 w 616"/>
                  <a:gd name="T93" fmla="*/ 252 h 392"/>
                  <a:gd name="T94" fmla="*/ 400 w 616"/>
                  <a:gd name="T95" fmla="*/ 264 h 392"/>
                  <a:gd name="T96" fmla="*/ 369 w 616"/>
                  <a:gd name="T97" fmla="*/ 285 h 392"/>
                  <a:gd name="T98" fmla="*/ 343 w 616"/>
                  <a:gd name="T99" fmla="*/ 305 h 392"/>
                  <a:gd name="T100" fmla="*/ 317 w 616"/>
                  <a:gd name="T101" fmla="*/ 325 h 392"/>
                  <a:gd name="T102" fmla="*/ 293 w 616"/>
                  <a:gd name="T103" fmla="*/ 343 h 392"/>
                  <a:gd name="T104" fmla="*/ 272 w 616"/>
                  <a:gd name="T105" fmla="*/ 359 h 392"/>
                  <a:gd name="T106" fmla="*/ 241 w 616"/>
                  <a:gd name="T107" fmla="*/ 383 h 392"/>
                  <a:gd name="T108" fmla="*/ 229 w 616"/>
                  <a:gd name="T109" fmla="*/ 392 h 392"/>
                  <a:gd name="T110" fmla="*/ 229 w 616"/>
                  <a:gd name="T111" fmla="*/ 392 h 3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6"/>
                  <a:gd name="T169" fmla="*/ 0 h 392"/>
                  <a:gd name="T170" fmla="*/ 616 w 616"/>
                  <a:gd name="T171" fmla="*/ 392 h 3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6" h="392">
                    <a:moveTo>
                      <a:pt x="229" y="392"/>
                    </a:moveTo>
                    <a:lnTo>
                      <a:pt x="222" y="354"/>
                    </a:lnTo>
                    <a:lnTo>
                      <a:pt x="211" y="315"/>
                    </a:lnTo>
                    <a:lnTo>
                      <a:pt x="191" y="266"/>
                    </a:lnTo>
                    <a:lnTo>
                      <a:pt x="179" y="241"/>
                    </a:lnTo>
                    <a:lnTo>
                      <a:pt x="163" y="216"/>
                    </a:lnTo>
                    <a:lnTo>
                      <a:pt x="144" y="192"/>
                    </a:lnTo>
                    <a:lnTo>
                      <a:pt x="123" y="168"/>
                    </a:lnTo>
                    <a:lnTo>
                      <a:pt x="98" y="145"/>
                    </a:lnTo>
                    <a:lnTo>
                      <a:pt x="83" y="134"/>
                    </a:lnTo>
                    <a:lnTo>
                      <a:pt x="68" y="125"/>
                    </a:lnTo>
                    <a:lnTo>
                      <a:pt x="37" y="108"/>
                    </a:lnTo>
                    <a:lnTo>
                      <a:pt x="0" y="93"/>
                    </a:lnTo>
                    <a:lnTo>
                      <a:pt x="80" y="54"/>
                    </a:lnTo>
                    <a:lnTo>
                      <a:pt x="94" y="65"/>
                    </a:lnTo>
                    <a:lnTo>
                      <a:pt x="110" y="74"/>
                    </a:lnTo>
                    <a:lnTo>
                      <a:pt x="134" y="85"/>
                    </a:lnTo>
                    <a:lnTo>
                      <a:pt x="163" y="94"/>
                    </a:lnTo>
                    <a:lnTo>
                      <a:pt x="198" y="101"/>
                    </a:lnTo>
                    <a:lnTo>
                      <a:pt x="283" y="100"/>
                    </a:lnTo>
                    <a:lnTo>
                      <a:pt x="262" y="119"/>
                    </a:lnTo>
                    <a:lnTo>
                      <a:pt x="235" y="146"/>
                    </a:lnTo>
                    <a:lnTo>
                      <a:pt x="220" y="164"/>
                    </a:lnTo>
                    <a:lnTo>
                      <a:pt x="201" y="187"/>
                    </a:lnTo>
                    <a:lnTo>
                      <a:pt x="221" y="173"/>
                    </a:lnTo>
                    <a:lnTo>
                      <a:pt x="244" y="158"/>
                    </a:lnTo>
                    <a:lnTo>
                      <a:pt x="272" y="141"/>
                    </a:lnTo>
                    <a:lnTo>
                      <a:pt x="306" y="124"/>
                    </a:lnTo>
                    <a:lnTo>
                      <a:pt x="342" y="106"/>
                    </a:lnTo>
                    <a:lnTo>
                      <a:pt x="379" y="90"/>
                    </a:lnTo>
                    <a:lnTo>
                      <a:pt x="416" y="78"/>
                    </a:lnTo>
                    <a:lnTo>
                      <a:pt x="437" y="72"/>
                    </a:lnTo>
                    <a:lnTo>
                      <a:pt x="489" y="56"/>
                    </a:lnTo>
                    <a:lnTo>
                      <a:pt x="519" y="45"/>
                    </a:lnTo>
                    <a:lnTo>
                      <a:pt x="552" y="31"/>
                    </a:lnTo>
                    <a:lnTo>
                      <a:pt x="582" y="15"/>
                    </a:lnTo>
                    <a:lnTo>
                      <a:pt x="608" y="0"/>
                    </a:lnTo>
                    <a:lnTo>
                      <a:pt x="616" y="138"/>
                    </a:lnTo>
                    <a:lnTo>
                      <a:pt x="587" y="154"/>
                    </a:lnTo>
                    <a:lnTo>
                      <a:pt x="557" y="171"/>
                    </a:lnTo>
                    <a:lnTo>
                      <a:pt x="538" y="181"/>
                    </a:lnTo>
                    <a:lnTo>
                      <a:pt x="519" y="192"/>
                    </a:lnTo>
                    <a:lnTo>
                      <a:pt x="499" y="203"/>
                    </a:lnTo>
                    <a:lnTo>
                      <a:pt x="478" y="216"/>
                    </a:lnTo>
                    <a:lnTo>
                      <a:pt x="458" y="227"/>
                    </a:lnTo>
                    <a:lnTo>
                      <a:pt x="437" y="240"/>
                    </a:lnTo>
                    <a:lnTo>
                      <a:pt x="418" y="252"/>
                    </a:lnTo>
                    <a:lnTo>
                      <a:pt x="400" y="264"/>
                    </a:lnTo>
                    <a:lnTo>
                      <a:pt x="369" y="285"/>
                    </a:lnTo>
                    <a:lnTo>
                      <a:pt x="343" y="305"/>
                    </a:lnTo>
                    <a:lnTo>
                      <a:pt x="317" y="325"/>
                    </a:lnTo>
                    <a:lnTo>
                      <a:pt x="293" y="343"/>
                    </a:lnTo>
                    <a:lnTo>
                      <a:pt x="272" y="359"/>
                    </a:lnTo>
                    <a:lnTo>
                      <a:pt x="241" y="383"/>
                    </a:lnTo>
                    <a:lnTo>
                      <a:pt x="229" y="392"/>
                    </a:lnTo>
                    <a:close/>
                  </a:path>
                </a:pathLst>
              </a:custGeom>
              <a:solidFill>
                <a:srgbClr val="CBD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Freeform 41"/>
              <p:cNvSpPr>
                <a:spLocks/>
              </p:cNvSpPr>
              <p:nvPr/>
            </p:nvSpPr>
            <p:spPr bwMode="auto">
              <a:xfrm>
                <a:off x="1740" y="3569"/>
                <a:ext cx="193" cy="163"/>
              </a:xfrm>
              <a:custGeom>
                <a:avLst/>
                <a:gdLst>
                  <a:gd name="T0" fmla="*/ 0 w 387"/>
                  <a:gd name="T1" fmla="*/ 327 h 327"/>
                  <a:gd name="T2" fmla="*/ 23 w 387"/>
                  <a:gd name="T3" fmla="*/ 300 h 327"/>
                  <a:gd name="T4" fmla="*/ 47 w 387"/>
                  <a:gd name="T5" fmla="*/ 274 h 327"/>
                  <a:gd name="T6" fmla="*/ 73 w 387"/>
                  <a:gd name="T7" fmla="*/ 251 h 327"/>
                  <a:gd name="T8" fmla="*/ 98 w 387"/>
                  <a:gd name="T9" fmla="*/ 229 h 327"/>
                  <a:gd name="T10" fmla="*/ 124 w 387"/>
                  <a:gd name="T11" fmla="*/ 209 h 327"/>
                  <a:gd name="T12" fmla="*/ 149 w 387"/>
                  <a:gd name="T13" fmla="*/ 190 h 327"/>
                  <a:gd name="T14" fmla="*/ 175 w 387"/>
                  <a:gd name="T15" fmla="*/ 172 h 327"/>
                  <a:gd name="T16" fmla="*/ 202 w 387"/>
                  <a:gd name="T17" fmla="*/ 157 h 327"/>
                  <a:gd name="T18" fmla="*/ 228 w 387"/>
                  <a:gd name="T19" fmla="*/ 142 h 327"/>
                  <a:gd name="T20" fmla="*/ 253 w 387"/>
                  <a:gd name="T21" fmla="*/ 128 h 327"/>
                  <a:gd name="T22" fmla="*/ 278 w 387"/>
                  <a:gd name="T23" fmla="*/ 117 h 327"/>
                  <a:gd name="T24" fmla="*/ 301 w 387"/>
                  <a:gd name="T25" fmla="*/ 105 h 327"/>
                  <a:gd name="T26" fmla="*/ 347 w 387"/>
                  <a:gd name="T27" fmla="*/ 87 h 327"/>
                  <a:gd name="T28" fmla="*/ 387 w 387"/>
                  <a:gd name="T29" fmla="*/ 73 h 327"/>
                  <a:gd name="T30" fmla="*/ 380 w 387"/>
                  <a:gd name="T31" fmla="*/ 0 h 327"/>
                  <a:gd name="T32" fmla="*/ 322 w 387"/>
                  <a:gd name="T33" fmla="*/ 19 h 327"/>
                  <a:gd name="T34" fmla="*/ 295 w 387"/>
                  <a:gd name="T35" fmla="*/ 34 h 327"/>
                  <a:gd name="T36" fmla="*/ 264 w 387"/>
                  <a:gd name="T37" fmla="*/ 52 h 327"/>
                  <a:gd name="T38" fmla="*/ 230 w 387"/>
                  <a:gd name="T39" fmla="*/ 72 h 327"/>
                  <a:gd name="T40" fmla="*/ 212 w 387"/>
                  <a:gd name="T41" fmla="*/ 82 h 327"/>
                  <a:gd name="T42" fmla="*/ 195 w 387"/>
                  <a:gd name="T43" fmla="*/ 95 h 327"/>
                  <a:gd name="T44" fmla="*/ 178 w 387"/>
                  <a:gd name="T45" fmla="*/ 106 h 327"/>
                  <a:gd name="T46" fmla="*/ 160 w 387"/>
                  <a:gd name="T47" fmla="*/ 120 h 327"/>
                  <a:gd name="T48" fmla="*/ 125 w 387"/>
                  <a:gd name="T49" fmla="*/ 146 h 327"/>
                  <a:gd name="T50" fmla="*/ 94 w 387"/>
                  <a:gd name="T51" fmla="*/ 175 h 327"/>
                  <a:gd name="T52" fmla="*/ 64 w 387"/>
                  <a:gd name="T53" fmla="*/ 204 h 327"/>
                  <a:gd name="T54" fmla="*/ 39 w 387"/>
                  <a:gd name="T55" fmla="*/ 234 h 327"/>
                  <a:gd name="T56" fmla="*/ 19 w 387"/>
                  <a:gd name="T57" fmla="*/ 265 h 327"/>
                  <a:gd name="T58" fmla="*/ 0 w 387"/>
                  <a:gd name="T59" fmla="*/ 327 h 327"/>
                  <a:gd name="T60" fmla="*/ 0 w 387"/>
                  <a:gd name="T61" fmla="*/ 327 h 32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7"/>
                  <a:gd name="T94" fmla="*/ 0 h 327"/>
                  <a:gd name="T95" fmla="*/ 387 w 387"/>
                  <a:gd name="T96" fmla="*/ 327 h 32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7" h="327">
                    <a:moveTo>
                      <a:pt x="0" y="327"/>
                    </a:moveTo>
                    <a:lnTo>
                      <a:pt x="23" y="300"/>
                    </a:lnTo>
                    <a:lnTo>
                      <a:pt x="47" y="274"/>
                    </a:lnTo>
                    <a:lnTo>
                      <a:pt x="73" y="251"/>
                    </a:lnTo>
                    <a:lnTo>
                      <a:pt x="98" y="229"/>
                    </a:lnTo>
                    <a:lnTo>
                      <a:pt x="124" y="209"/>
                    </a:lnTo>
                    <a:lnTo>
                      <a:pt x="149" y="190"/>
                    </a:lnTo>
                    <a:lnTo>
                      <a:pt x="175" y="172"/>
                    </a:lnTo>
                    <a:lnTo>
                      <a:pt x="202" y="157"/>
                    </a:lnTo>
                    <a:lnTo>
                      <a:pt x="228" y="142"/>
                    </a:lnTo>
                    <a:lnTo>
                      <a:pt x="253" y="128"/>
                    </a:lnTo>
                    <a:lnTo>
                      <a:pt x="278" y="117"/>
                    </a:lnTo>
                    <a:lnTo>
                      <a:pt x="301" y="105"/>
                    </a:lnTo>
                    <a:lnTo>
                      <a:pt x="347" y="87"/>
                    </a:lnTo>
                    <a:lnTo>
                      <a:pt x="387" y="73"/>
                    </a:lnTo>
                    <a:lnTo>
                      <a:pt x="380" y="0"/>
                    </a:lnTo>
                    <a:lnTo>
                      <a:pt x="322" y="19"/>
                    </a:lnTo>
                    <a:lnTo>
                      <a:pt x="295" y="34"/>
                    </a:lnTo>
                    <a:lnTo>
                      <a:pt x="264" y="52"/>
                    </a:lnTo>
                    <a:lnTo>
                      <a:pt x="230" y="72"/>
                    </a:lnTo>
                    <a:lnTo>
                      <a:pt x="212" y="82"/>
                    </a:lnTo>
                    <a:lnTo>
                      <a:pt x="195" y="95"/>
                    </a:lnTo>
                    <a:lnTo>
                      <a:pt x="178" y="106"/>
                    </a:lnTo>
                    <a:lnTo>
                      <a:pt x="160" y="120"/>
                    </a:lnTo>
                    <a:lnTo>
                      <a:pt x="125" y="146"/>
                    </a:lnTo>
                    <a:lnTo>
                      <a:pt x="94" y="175"/>
                    </a:lnTo>
                    <a:lnTo>
                      <a:pt x="64" y="204"/>
                    </a:lnTo>
                    <a:lnTo>
                      <a:pt x="39" y="234"/>
                    </a:lnTo>
                    <a:lnTo>
                      <a:pt x="19" y="265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Freeform 42"/>
              <p:cNvSpPr>
                <a:spLocks/>
              </p:cNvSpPr>
              <p:nvPr/>
            </p:nvSpPr>
            <p:spPr bwMode="auto">
              <a:xfrm>
                <a:off x="1710" y="3733"/>
                <a:ext cx="58" cy="58"/>
              </a:xfrm>
              <a:custGeom>
                <a:avLst/>
                <a:gdLst>
                  <a:gd name="T0" fmla="*/ 29 w 117"/>
                  <a:gd name="T1" fmla="*/ 0 h 116"/>
                  <a:gd name="T2" fmla="*/ 41 w 117"/>
                  <a:gd name="T3" fmla="*/ 27 h 116"/>
                  <a:gd name="T4" fmla="*/ 52 w 117"/>
                  <a:gd name="T5" fmla="*/ 35 h 116"/>
                  <a:gd name="T6" fmla="*/ 67 w 117"/>
                  <a:gd name="T7" fmla="*/ 39 h 116"/>
                  <a:gd name="T8" fmla="*/ 117 w 117"/>
                  <a:gd name="T9" fmla="*/ 32 h 116"/>
                  <a:gd name="T10" fmla="*/ 110 w 117"/>
                  <a:gd name="T11" fmla="*/ 37 h 116"/>
                  <a:gd name="T12" fmla="*/ 95 w 117"/>
                  <a:gd name="T13" fmla="*/ 47 h 116"/>
                  <a:gd name="T14" fmla="*/ 74 w 117"/>
                  <a:gd name="T15" fmla="*/ 57 h 116"/>
                  <a:gd name="T16" fmla="*/ 52 w 117"/>
                  <a:gd name="T17" fmla="*/ 59 h 116"/>
                  <a:gd name="T18" fmla="*/ 65 w 117"/>
                  <a:gd name="T19" fmla="*/ 75 h 116"/>
                  <a:gd name="T20" fmla="*/ 84 w 117"/>
                  <a:gd name="T21" fmla="*/ 82 h 116"/>
                  <a:gd name="T22" fmla="*/ 113 w 117"/>
                  <a:gd name="T23" fmla="*/ 75 h 116"/>
                  <a:gd name="T24" fmla="*/ 98 w 117"/>
                  <a:gd name="T25" fmla="*/ 104 h 116"/>
                  <a:gd name="T26" fmla="*/ 89 w 117"/>
                  <a:gd name="T27" fmla="*/ 111 h 116"/>
                  <a:gd name="T28" fmla="*/ 78 w 117"/>
                  <a:gd name="T29" fmla="*/ 116 h 116"/>
                  <a:gd name="T30" fmla="*/ 47 w 117"/>
                  <a:gd name="T31" fmla="*/ 110 h 116"/>
                  <a:gd name="T32" fmla="*/ 19 w 117"/>
                  <a:gd name="T33" fmla="*/ 87 h 116"/>
                  <a:gd name="T34" fmla="*/ 3 w 117"/>
                  <a:gd name="T35" fmla="*/ 62 h 116"/>
                  <a:gd name="T36" fmla="*/ 0 w 117"/>
                  <a:gd name="T37" fmla="*/ 38 h 116"/>
                  <a:gd name="T38" fmla="*/ 9 w 117"/>
                  <a:gd name="T39" fmla="*/ 20 h 116"/>
                  <a:gd name="T40" fmla="*/ 29 w 117"/>
                  <a:gd name="T41" fmla="*/ 0 h 116"/>
                  <a:gd name="T42" fmla="*/ 29 w 117"/>
                  <a:gd name="T43" fmla="*/ 0 h 1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7"/>
                  <a:gd name="T67" fmla="*/ 0 h 116"/>
                  <a:gd name="T68" fmla="*/ 117 w 117"/>
                  <a:gd name="T69" fmla="*/ 116 h 1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7" h="116">
                    <a:moveTo>
                      <a:pt x="29" y="0"/>
                    </a:moveTo>
                    <a:lnTo>
                      <a:pt x="41" y="27"/>
                    </a:lnTo>
                    <a:lnTo>
                      <a:pt x="52" y="35"/>
                    </a:lnTo>
                    <a:lnTo>
                      <a:pt x="67" y="39"/>
                    </a:lnTo>
                    <a:lnTo>
                      <a:pt x="117" y="32"/>
                    </a:lnTo>
                    <a:lnTo>
                      <a:pt x="110" y="37"/>
                    </a:lnTo>
                    <a:lnTo>
                      <a:pt x="95" y="47"/>
                    </a:lnTo>
                    <a:lnTo>
                      <a:pt x="74" y="57"/>
                    </a:lnTo>
                    <a:lnTo>
                      <a:pt x="52" y="59"/>
                    </a:lnTo>
                    <a:lnTo>
                      <a:pt x="65" y="75"/>
                    </a:lnTo>
                    <a:lnTo>
                      <a:pt x="84" y="82"/>
                    </a:lnTo>
                    <a:lnTo>
                      <a:pt x="113" y="75"/>
                    </a:lnTo>
                    <a:lnTo>
                      <a:pt x="98" y="104"/>
                    </a:lnTo>
                    <a:lnTo>
                      <a:pt x="89" y="111"/>
                    </a:lnTo>
                    <a:lnTo>
                      <a:pt x="78" y="116"/>
                    </a:lnTo>
                    <a:lnTo>
                      <a:pt x="47" y="110"/>
                    </a:lnTo>
                    <a:lnTo>
                      <a:pt x="19" y="87"/>
                    </a:lnTo>
                    <a:lnTo>
                      <a:pt x="3" y="62"/>
                    </a:lnTo>
                    <a:lnTo>
                      <a:pt x="0" y="38"/>
                    </a:lnTo>
                    <a:lnTo>
                      <a:pt x="9" y="2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Freeform 43"/>
              <p:cNvSpPr>
                <a:spLocks/>
              </p:cNvSpPr>
              <p:nvPr/>
            </p:nvSpPr>
            <p:spPr bwMode="auto">
              <a:xfrm>
                <a:off x="1738" y="3747"/>
                <a:ext cx="532" cy="313"/>
              </a:xfrm>
              <a:custGeom>
                <a:avLst/>
                <a:gdLst>
                  <a:gd name="T0" fmla="*/ 1033 w 1065"/>
                  <a:gd name="T1" fmla="*/ 6 h 627"/>
                  <a:gd name="T2" fmla="*/ 888 w 1065"/>
                  <a:gd name="T3" fmla="*/ 45 h 627"/>
                  <a:gd name="T4" fmla="*/ 783 w 1065"/>
                  <a:gd name="T5" fmla="*/ 80 h 627"/>
                  <a:gd name="T6" fmla="*/ 705 w 1065"/>
                  <a:gd name="T7" fmla="*/ 109 h 627"/>
                  <a:gd name="T8" fmla="*/ 622 w 1065"/>
                  <a:gd name="T9" fmla="*/ 144 h 627"/>
                  <a:gd name="T10" fmla="*/ 534 w 1065"/>
                  <a:gd name="T11" fmla="*/ 184 h 627"/>
                  <a:gd name="T12" fmla="*/ 490 w 1065"/>
                  <a:gd name="T13" fmla="*/ 207 h 627"/>
                  <a:gd name="T14" fmla="*/ 446 w 1065"/>
                  <a:gd name="T15" fmla="*/ 230 h 627"/>
                  <a:gd name="T16" fmla="*/ 402 w 1065"/>
                  <a:gd name="T17" fmla="*/ 255 h 627"/>
                  <a:gd name="T18" fmla="*/ 358 w 1065"/>
                  <a:gd name="T19" fmla="*/ 283 h 627"/>
                  <a:gd name="T20" fmla="*/ 314 w 1065"/>
                  <a:gd name="T21" fmla="*/ 311 h 627"/>
                  <a:gd name="T22" fmla="*/ 271 w 1065"/>
                  <a:gd name="T23" fmla="*/ 341 h 627"/>
                  <a:gd name="T24" fmla="*/ 229 w 1065"/>
                  <a:gd name="T25" fmla="*/ 373 h 627"/>
                  <a:gd name="T26" fmla="*/ 147 w 1065"/>
                  <a:gd name="T27" fmla="*/ 442 h 627"/>
                  <a:gd name="T28" fmla="*/ 107 w 1065"/>
                  <a:gd name="T29" fmla="*/ 479 h 627"/>
                  <a:gd name="T30" fmla="*/ 70 w 1065"/>
                  <a:gd name="T31" fmla="*/ 519 h 627"/>
                  <a:gd name="T32" fmla="*/ 34 w 1065"/>
                  <a:gd name="T33" fmla="*/ 559 h 627"/>
                  <a:gd name="T34" fmla="*/ 0 w 1065"/>
                  <a:gd name="T35" fmla="*/ 602 h 627"/>
                  <a:gd name="T36" fmla="*/ 38 w 1065"/>
                  <a:gd name="T37" fmla="*/ 618 h 627"/>
                  <a:gd name="T38" fmla="*/ 76 w 1065"/>
                  <a:gd name="T39" fmla="*/ 582 h 627"/>
                  <a:gd name="T40" fmla="*/ 184 w 1065"/>
                  <a:gd name="T41" fmla="*/ 562 h 627"/>
                  <a:gd name="T42" fmla="*/ 224 w 1065"/>
                  <a:gd name="T43" fmla="*/ 478 h 627"/>
                  <a:gd name="T44" fmla="*/ 265 w 1065"/>
                  <a:gd name="T45" fmla="*/ 445 h 627"/>
                  <a:gd name="T46" fmla="*/ 322 w 1065"/>
                  <a:gd name="T47" fmla="*/ 421 h 627"/>
                  <a:gd name="T48" fmla="*/ 378 w 1065"/>
                  <a:gd name="T49" fmla="*/ 397 h 627"/>
                  <a:gd name="T50" fmla="*/ 434 w 1065"/>
                  <a:gd name="T51" fmla="*/ 367 h 627"/>
                  <a:gd name="T52" fmla="*/ 499 w 1065"/>
                  <a:gd name="T53" fmla="*/ 328 h 627"/>
                  <a:gd name="T54" fmla="*/ 550 w 1065"/>
                  <a:gd name="T55" fmla="*/ 297 h 627"/>
                  <a:gd name="T56" fmla="*/ 586 w 1065"/>
                  <a:gd name="T57" fmla="*/ 275 h 627"/>
                  <a:gd name="T58" fmla="*/ 621 w 1065"/>
                  <a:gd name="T59" fmla="*/ 254 h 627"/>
                  <a:gd name="T60" fmla="*/ 670 w 1065"/>
                  <a:gd name="T61" fmla="*/ 223 h 627"/>
                  <a:gd name="T62" fmla="*/ 730 w 1065"/>
                  <a:gd name="T63" fmla="*/ 185 h 627"/>
                  <a:gd name="T64" fmla="*/ 777 w 1065"/>
                  <a:gd name="T65" fmla="*/ 154 h 627"/>
                  <a:gd name="T66" fmla="*/ 817 w 1065"/>
                  <a:gd name="T67" fmla="*/ 131 h 627"/>
                  <a:gd name="T68" fmla="*/ 859 w 1065"/>
                  <a:gd name="T69" fmla="*/ 111 h 627"/>
                  <a:gd name="T70" fmla="*/ 936 w 1065"/>
                  <a:gd name="T71" fmla="*/ 82 h 627"/>
                  <a:gd name="T72" fmla="*/ 1016 w 1065"/>
                  <a:gd name="T73" fmla="*/ 60 h 627"/>
                  <a:gd name="T74" fmla="*/ 997 w 1065"/>
                  <a:gd name="T75" fmla="*/ 104 h 627"/>
                  <a:gd name="T76" fmla="*/ 961 w 1065"/>
                  <a:gd name="T77" fmla="*/ 136 h 627"/>
                  <a:gd name="T78" fmla="*/ 901 w 1065"/>
                  <a:gd name="T79" fmla="*/ 154 h 627"/>
                  <a:gd name="T80" fmla="*/ 796 w 1065"/>
                  <a:gd name="T81" fmla="*/ 191 h 627"/>
                  <a:gd name="T82" fmla="*/ 723 w 1065"/>
                  <a:gd name="T83" fmla="*/ 245 h 627"/>
                  <a:gd name="T84" fmla="*/ 757 w 1065"/>
                  <a:gd name="T85" fmla="*/ 247 h 627"/>
                  <a:gd name="T86" fmla="*/ 807 w 1065"/>
                  <a:gd name="T87" fmla="*/ 204 h 627"/>
                  <a:gd name="T88" fmla="*/ 971 w 1065"/>
                  <a:gd name="T89" fmla="*/ 167 h 627"/>
                  <a:gd name="T90" fmla="*/ 1051 w 1065"/>
                  <a:gd name="T91" fmla="*/ 94 h 627"/>
                  <a:gd name="T92" fmla="*/ 1065 w 1065"/>
                  <a:gd name="T93" fmla="*/ 0 h 6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65"/>
                  <a:gd name="T142" fmla="*/ 0 h 627"/>
                  <a:gd name="T143" fmla="*/ 1065 w 1065"/>
                  <a:gd name="T144" fmla="*/ 627 h 6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65" h="627">
                    <a:moveTo>
                      <a:pt x="1065" y="0"/>
                    </a:moveTo>
                    <a:lnTo>
                      <a:pt x="1033" y="6"/>
                    </a:lnTo>
                    <a:lnTo>
                      <a:pt x="947" y="29"/>
                    </a:lnTo>
                    <a:lnTo>
                      <a:pt x="888" y="45"/>
                    </a:lnTo>
                    <a:lnTo>
                      <a:pt x="820" y="67"/>
                    </a:lnTo>
                    <a:lnTo>
                      <a:pt x="783" y="80"/>
                    </a:lnTo>
                    <a:lnTo>
                      <a:pt x="744" y="95"/>
                    </a:lnTo>
                    <a:lnTo>
                      <a:pt x="705" y="109"/>
                    </a:lnTo>
                    <a:lnTo>
                      <a:pt x="664" y="126"/>
                    </a:lnTo>
                    <a:lnTo>
                      <a:pt x="622" y="144"/>
                    </a:lnTo>
                    <a:lnTo>
                      <a:pt x="579" y="164"/>
                    </a:lnTo>
                    <a:lnTo>
                      <a:pt x="534" y="184"/>
                    </a:lnTo>
                    <a:lnTo>
                      <a:pt x="512" y="195"/>
                    </a:lnTo>
                    <a:lnTo>
                      <a:pt x="490" y="207"/>
                    </a:lnTo>
                    <a:lnTo>
                      <a:pt x="468" y="219"/>
                    </a:lnTo>
                    <a:lnTo>
                      <a:pt x="446" y="230"/>
                    </a:lnTo>
                    <a:lnTo>
                      <a:pt x="424" y="243"/>
                    </a:lnTo>
                    <a:lnTo>
                      <a:pt x="402" y="255"/>
                    </a:lnTo>
                    <a:lnTo>
                      <a:pt x="380" y="269"/>
                    </a:lnTo>
                    <a:lnTo>
                      <a:pt x="358" y="283"/>
                    </a:lnTo>
                    <a:lnTo>
                      <a:pt x="336" y="297"/>
                    </a:lnTo>
                    <a:lnTo>
                      <a:pt x="314" y="311"/>
                    </a:lnTo>
                    <a:lnTo>
                      <a:pt x="292" y="326"/>
                    </a:lnTo>
                    <a:lnTo>
                      <a:pt x="271" y="341"/>
                    </a:lnTo>
                    <a:lnTo>
                      <a:pt x="250" y="357"/>
                    </a:lnTo>
                    <a:lnTo>
                      <a:pt x="229" y="373"/>
                    </a:lnTo>
                    <a:lnTo>
                      <a:pt x="187" y="406"/>
                    </a:lnTo>
                    <a:lnTo>
                      <a:pt x="147" y="442"/>
                    </a:lnTo>
                    <a:lnTo>
                      <a:pt x="127" y="460"/>
                    </a:lnTo>
                    <a:lnTo>
                      <a:pt x="107" y="479"/>
                    </a:lnTo>
                    <a:lnTo>
                      <a:pt x="88" y="499"/>
                    </a:lnTo>
                    <a:lnTo>
                      <a:pt x="70" y="519"/>
                    </a:lnTo>
                    <a:lnTo>
                      <a:pt x="51" y="539"/>
                    </a:lnTo>
                    <a:lnTo>
                      <a:pt x="34" y="559"/>
                    </a:lnTo>
                    <a:lnTo>
                      <a:pt x="17" y="580"/>
                    </a:lnTo>
                    <a:lnTo>
                      <a:pt x="0" y="602"/>
                    </a:lnTo>
                    <a:lnTo>
                      <a:pt x="34" y="627"/>
                    </a:lnTo>
                    <a:lnTo>
                      <a:pt x="38" y="618"/>
                    </a:lnTo>
                    <a:lnTo>
                      <a:pt x="51" y="601"/>
                    </a:lnTo>
                    <a:lnTo>
                      <a:pt x="76" y="582"/>
                    </a:lnTo>
                    <a:lnTo>
                      <a:pt x="109" y="572"/>
                    </a:lnTo>
                    <a:lnTo>
                      <a:pt x="184" y="562"/>
                    </a:lnTo>
                    <a:lnTo>
                      <a:pt x="211" y="534"/>
                    </a:lnTo>
                    <a:lnTo>
                      <a:pt x="224" y="478"/>
                    </a:lnTo>
                    <a:lnTo>
                      <a:pt x="250" y="455"/>
                    </a:lnTo>
                    <a:lnTo>
                      <a:pt x="265" y="445"/>
                    </a:lnTo>
                    <a:lnTo>
                      <a:pt x="281" y="436"/>
                    </a:lnTo>
                    <a:lnTo>
                      <a:pt x="322" y="421"/>
                    </a:lnTo>
                    <a:lnTo>
                      <a:pt x="355" y="407"/>
                    </a:lnTo>
                    <a:lnTo>
                      <a:pt x="378" y="397"/>
                    </a:lnTo>
                    <a:lnTo>
                      <a:pt x="404" y="382"/>
                    </a:lnTo>
                    <a:lnTo>
                      <a:pt x="434" y="367"/>
                    </a:lnTo>
                    <a:lnTo>
                      <a:pt x="465" y="348"/>
                    </a:lnTo>
                    <a:lnTo>
                      <a:pt x="499" y="328"/>
                    </a:lnTo>
                    <a:lnTo>
                      <a:pt x="533" y="308"/>
                    </a:lnTo>
                    <a:lnTo>
                      <a:pt x="550" y="297"/>
                    </a:lnTo>
                    <a:lnTo>
                      <a:pt x="568" y="286"/>
                    </a:lnTo>
                    <a:lnTo>
                      <a:pt x="586" y="275"/>
                    </a:lnTo>
                    <a:lnTo>
                      <a:pt x="603" y="265"/>
                    </a:lnTo>
                    <a:lnTo>
                      <a:pt x="621" y="254"/>
                    </a:lnTo>
                    <a:lnTo>
                      <a:pt x="637" y="244"/>
                    </a:lnTo>
                    <a:lnTo>
                      <a:pt x="670" y="223"/>
                    </a:lnTo>
                    <a:lnTo>
                      <a:pt x="701" y="203"/>
                    </a:lnTo>
                    <a:lnTo>
                      <a:pt x="730" y="185"/>
                    </a:lnTo>
                    <a:lnTo>
                      <a:pt x="755" y="168"/>
                    </a:lnTo>
                    <a:lnTo>
                      <a:pt x="777" y="154"/>
                    </a:lnTo>
                    <a:lnTo>
                      <a:pt x="797" y="142"/>
                    </a:lnTo>
                    <a:lnTo>
                      <a:pt x="817" y="131"/>
                    </a:lnTo>
                    <a:lnTo>
                      <a:pt x="838" y="121"/>
                    </a:lnTo>
                    <a:lnTo>
                      <a:pt x="859" y="111"/>
                    </a:lnTo>
                    <a:lnTo>
                      <a:pt x="899" y="95"/>
                    </a:lnTo>
                    <a:lnTo>
                      <a:pt x="936" y="82"/>
                    </a:lnTo>
                    <a:lnTo>
                      <a:pt x="993" y="65"/>
                    </a:lnTo>
                    <a:lnTo>
                      <a:pt x="1016" y="60"/>
                    </a:lnTo>
                    <a:lnTo>
                      <a:pt x="1012" y="74"/>
                    </a:lnTo>
                    <a:lnTo>
                      <a:pt x="997" y="104"/>
                    </a:lnTo>
                    <a:lnTo>
                      <a:pt x="982" y="121"/>
                    </a:lnTo>
                    <a:lnTo>
                      <a:pt x="961" y="136"/>
                    </a:lnTo>
                    <a:lnTo>
                      <a:pt x="935" y="148"/>
                    </a:lnTo>
                    <a:lnTo>
                      <a:pt x="901" y="154"/>
                    </a:lnTo>
                    <a:lnTo>
                      <a:pt x="828" y="174"/>
                    </a:lnTo>
                    <a:lnTo>
                      <a:pt x="796" y="191"/>
                    </a:lnTo>
                    <a:lnTo>
                      <a:pt x="767" y="210"/>
                    </a:lnTo>
                    <a:lnTo>
                      <a:pt x="723" y="245"/>
                    </a:lnTo>
                    <a:lnTo>
                      <a:pt x="708" y="259"/>
                    </a:lnTo>
                    <a:lnTo>
                      <a:pt x="757" y="247"/>
                    </a:lnTo>
                    <a:lnTo>
                      <a:pt x="783" y="219"/>
                    </a:lnTo>
                    <a:lnTo>
                      <a:pt x="807" y="204"/>
                    </a:lnTo>
                    <a:lnTo>
                      <a:pt x="849" y="193"/>
                    </a:lnTo>
                    <a:lnTo>
                      <a:pt x="971" y="167"/>
                    </a:lnTo>
                    <a:lnTo>
                      <a:pt x="1023" y="139"/>
                    </a:lnTo>
                    <a:lnTo>
                      <a:pt x="1051" y="94"/>
                    </a:lnTo>
                    <a:lnTo>
                      <a:pt x="10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Freeform 44"/>
              <p:cNvSpPr>
                <a:spLocks/>
              </p:cNvSpPr>
              <p:nvPr/>
            </p:nvSpPr>
            <p:spPr bwMode="auto">
              <a:xfrm>
                <a:off x="1523" y="2941"/>
                <a:ext cx="415" cy="624"/>
              </a:xfrm>
              <a:custGeom>
                <a:avLst/>
                <a:gdLst>
                  <a:gd name="T0" fmla="*/ 15 w 831"/>
                  <a:gd name="T1" fmla="*/ 12 h 1247"/>
                  <a:gd name="T2" fmla="*/ 57 w 831"/>
                  <a:gd name="T3" fmla="*/ 40 h 1247"/>
                  <a:gd name="T4" fmla="*/ 105 w 831"/>
                  <a:gd name="T5" fmla="*/ 69 h 1247"/>
                  <a:gd name="T6" fmla="*/ 145 w 831"/>
                  <a:gd name="T7" fmla="*/ 91 h 1247"/>
                  <a:gd name="T8" fmla="*/ 190 w 831"/>
                  <a:gd name="T9" fmla="*/ 113 h 1247"/>
                  <a:gd name="T10" fmla="*/ 242 w 831"/>
                  <a:gd name="T11" fmla="*/ 135 h 1247"/>
                  <a:gd name="T12" fmla="*/ 299 w 831"/>
                  <a:gd name="T13" fmla="*/ 156 h 1247"/>
                  <a:gd name="T14" fmla="*/ 393 w 831"/>
                  <a:gd name="T15" fmla="*/ 184 h 1247"/>
                  <a:gd name="T16" fmla="*/ 535 w 831"/>
                  <a:gd name="T17" fmla="*/ 208 h 1247"/>
                  <a:gd name="T18" fmla="*/ 777 w 831"/>
                  <a:gd name="T19" fmla="*/ 206 h 1247"/>
                  <a:gd name="T20" fmla="*/ 776 w 831"/>
                  <a:gd name="T21" fmla="*/ 442 h 1247"/>
                  <a:gd name="T22" fmla="*/ 790 w 831"/>
                  <a:gd name="T23" fmla="*/ 512 h 1247"/>
                  <a:gd name="T24" fmla="*/ 733 w 831"/>
                  <a:gd name="T25" fmla="*/ 540 h 1247"/>
                  <a:gd name="T26" fmla="*/ 693 w 831"/>
                  <a:gd name="T27" fmla="*/ 563 h 1247"/>
                  <a:gd name="T28" fmla="*/ 645 w 831"/>
                  <a:gd name="T29" fmla="*/ 594 h 1247"/>
                  <a:gd name="T30" fmla="*/ 593 w 831"/>
                  <a:gd name="T31" fmla="*/ 636 h 1247"/>
                  <a:gd name="T32" fmla="*/ 535 w 831"/>
                  <a:gd name="T33" fmla="*/ 689 h 1247"/>
                  <a:gd name="T34" fmla="*/ 476 w 831"/>
                  <a:gd name="T35" fmla="*/ 753 h 1247"/>
                  <a:gd name="T36" fmla="*/ 770 w 831"/>
                  <a:gd name="T37" fmla="*/ 792 h 1247"/>
                  <a:gd name="T38" fmla="*/ 807 w 831"/>
                  <a:gd name="T39" fmla="*/ 993 h 1247"/>
                  <a:gd name="T40" fmla="*/ 831 w 831"/>
                  <a:gd name="T41" fmla="*/ 1099 h 1247"/>
                  <a:gd name="T42" fmla="*/ 777 w 831"/>
                  <a:gd name="T43" fmla="*/ 1153 h 1247"/>
                  <a:gd name="T44" fmla="*/ 731 w 831"/>
                  <a:gd name="T45" fmla="*/ 1183 h 1247"/>
                  <a:gd name="T46" fmla="*/ 667 w 831"/>
                  <a:gd name="T47" fmla="*/ 1211 h 1247"/>
                  <a:gd name="T48" fmla="*/ 585 w 831"/>
                  <a:gd name="T49" fmla="*/ 1234 h 1247"/>
                  <a:gd name="T50" fmla="*/ 357 w 831"/>
                  <a:gd name="T51" fmla="*/ 1245 h 1247"/>
                  <a:gd name="T52" fmla="*/ 292 w 831"/>
                  <a:gd name="T53" fmla="*/ 1186 h 1247"/>
                  <a:gd name="T54" fmla="*/ 253 w 831"/>
                  <a:gd name="T55" fmla="*/ 1137 h 1247"/>
                  <a:gd name="T56" fmla="*/ 212 w 831"/>
                  <a:gd name="T57" fmla="*/ 1069 h 1247"/>
                  <a:gd name="T58" fmla="*/ 175 w 831"/>
                  <a:gd name="T59" fmla="*/ 982 h 1247"/>
                  <a:gd name="T60" fmla="*/ 144 w 831"/>
                  <a:gd name="T61" fmla="*/ 875 h 1247"/>
                  <a:gd name="T62" fmla="*/ 112 w 831"/>
                  <a:gd name="T63" fmla="*/ 607 h 1247"/>
                  <a:gd name="T64" fmla="*/ 82 w 831"/>
                  <a:gd name="T65" fmla="*/ 353 h 1247"/>
                  <a:gd name="T66" fmla="*/ 49 w 831"/>
                  <a:gd name="T67" fmla="*/ 151 h 1247"/>
                  <a:gd name="T68" fmla="*/ 16 w 831"/>
                  <a:gd name="T69" fmla="*/ 26 h 1247"/>
                  <a:gd name="T70" fmla="*/ 0 w 831"/>
                  <a:gd name="T71" fmla="*/ 0 h 12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31"/>
                  <a:gd name="T109" fmla="*/ 0 h 1247"/>
                  <a:gd name="T110" fmla="*/ 831 w 831"/>
                  <a:gd name="T111" fmla="*/ 1247 h 12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31" h="1247">
                    <a:moveTo>
                      <a:pt x="0" y="0"/>
                    </a:moveTo>
                    <a:lnTo>
                      <a:pt x="15" y="12"/>
                    </a:lnTo>
                    <a:lnTo>
                      <a:pt x="33" y="24"/>
                    </a:lnTo>
                    <a:lnTo>
                      <a:pt x="57" y="40"/>
                    </a:lnTo>
                    <a:lnTo>
                      <a:pt x="88" y="59"/>
                    </a:lnTo>
                    <a:lnTo>
                      <a:pt x="105" y="69"/>
                    </a:lnTo>
                    <a:lnTo>
                      <a:pt x="124" y="80"/>
                    </a:lnTo>
                    <a:lnTo>
                      <a:pt x="145" y="91"/>
                    </a:lnTo>
                    <a:lnTo>
                      <a:pt x="167" y="102"/>
                    </a:lnTo>
                    <a:lnTo>
                      <a:pt x="190" y="113"/>
                    </a:lnTo>
                    <a:lnTo>
                      <a:pt x="216" y="124"/>
                    </a:lnTo>
                    <a:lnTo>
                      <a:pt x="242" y="135"/>
                    </a:lnTo>
                    <a:lnTo>
                      <a:pt x="270" y="146"/>
                    </a:lnTo>
                    <a:lnTo>
                      <a:pt x="299" y="156"/>
                    </a:lnTo>
                    <a:lnTo>
                      <a:pt x="329" y="166"/>
                    </a:lnTo>
                    <a:lnTo>
                      <a:pt x="393" y="184"/>
                    </a:lnTo>
                    <a:lnTo>
                      <a:pt x="461" y="197"/>
                    </a:lnTo>
                    <a:lnTo>
                      <a:pt x="535" y="208"/>
                    </a:lnTo>
                    <a:lnTo>
                      <a:pt x="612" y="213"/>
                    </a:lnTo>
                    <a:lnTo>
                      <a:pt x="777" y="206"/>
                    </a:lnTo>
                    <a:lnTo>
                      <a:pt x="773" y="338"/>
                    </a:lnTo>
                    <a:lnTo>
                      <a:pt x="776" y="442"/>
                    </a:lnTo>
                    <a:lnTo>
                      <a:pt x="782" y="484"/>
                    </a:lnTo>
                    <a:lnTo>
                      <a:pt x="790" y="512"/>
                    </a:lnTo>
                    <a:lnTo>
                      <a:pt x="764" y="524"/>
                    </a:lnTo>
                    <a:lnTo>
                      <a:pt x="733" y="540"/>
                    </a:lnTo>
                    <a:lnTo>
                      <a:pt x="714" y="550"/>
                    </a:lnTo>
                    <a:lnTo>
                      <a:pt x="693" y="563"/>
                    </a:lnTo>
                    <a:lnTo>
                      <a:pt x="670" y="577"/>
                    </a:lnTo>
                    <a:lnTo>
                      <a:pt x="645" y="594"/>
                    </a:lnTo>
                    <a:lnTo>
                      <a:pt x="620" y="614"/>
                    </a:lnTo>
                    <a:lnTo>
                      <a:pt x="593" y="636"/>
                    </a:lnTo>
                    <a:lnTo>
                      <a:pt x="564" y="661"/>
                    </a:lnTo>
                    <a:lnTo>
                      <a:pt x="535" y="689"/>
                    </a:lnTo>
                    <a:lnTo>
                      <a:pt x="505" y="719"/>
                    </a:lnTo>
                    <a:lnTo>
                      <a:pt x="476" y="753"/>
                    </a:lnTo>
                    <a:lnTo>
                      <a:pt x="593" y="762"/>
                    </a:lnTo>
                    <a:lnTo>
                      <a:pt x="770" y="792"/>
                    </a:lnTo>
                    <a:lnTo>
                      <a:pt x="788" y="894"/>
                    </a:lnTo>
                    <a:lnTo>
                      <a:pt x="807" y="993"/>
                    </a:lnTo>
                    <a:lnTo>
                      <a:pt x="818" y="1047"/>
                    </a:lnTo>
                    <a:lnTo>
                      <a:pt x="831" y="1099"/>
                    </a:lnTo>
                    <a:lnTo>
                      <a:pt x="808" y="1126"/>
                    </a:lnTo>
                    <a:lnTo>
                      <a:pt x="777" y="1153"/>
                    </a:lnTo>
                    <a:lnTo>
                      <a:pt x="756" y="1167"/>
                    </a:lnTo>
                    <a:lnTo>
                      <a:pt x="731" y="1183"/>
                    </a:lnTo>
                    <a:lnTo>
                      <a:pt x="702" y="1198"/>
                    </a:lnTo>
                    <a:lnTo>
                      <a:pt x="667" y="1211"/>
                    </a:lnTo>
                    <a:lnTo>
                      <a:pt x="628" y="1224"/>
                    </a:lnTo>
                    <a:lnTo>
                      <a:pt x="585" y="1234"/>
                    </a:lnTo>
                    <a:lnTo>
                      <a:pt x="482" y="1247"/>
                    </a:lnTo>
                    <a:lnTo>
                      <a:pt x="357" y="1245"/>
                    </a:lnTo>
                    <a:lnTo>
                      <a:pt x="326" y="1220"/>
                    </a:lnTo>
                    <a:lnTo>
                      <a:pt x="292" y="1186"/>
                    </a:lnTo>
                    <a:lnTo>
                      <a:pt x="273" y="1163"/>
                    </a:lnTo>
                    <a:lnTo>
                      <a:pt x="253" y="1137"/>
                    </a:lnTo>
                    <a:lnTo>
                      <a:pt x="232" y="1105"/>
                    </a:lnTo>
                    <a:lnTo>
                      <a:pt x="212" y="1069"/>
                    </a:lnTo>
                    <a:lnTo>
                      <a:pt x="193" y="1029"/>
                    </a:lnTo>
                    <a:lnTo>
                      <a:pt x="175" y="982"/>
                    </a:lnTo>
                    <a:lnTo>
                      <a:pt x="158" y="932"/>
                    </a:lnTo>
                    <a:lnTo>
                      <a:pt x="144" y="875"/>
                    </a:lnTo>
                    <a:lnTo>
                      <a:pt x="124" y="745"/>
                    </a:lnTo>
                    <a:lnTo>
                      <a:pt x="112" y="607"/>
                    </a:lnTo>
                    <a:lnTo>
                      <a:pt x="97" y="475"/>
                    </a:lnTo>
                    <a:lnTo>
                      <a:pt x="82" y="353"/>
                    </a:lnTo>
                    <a:lnTo>
                      <a:pt x="65" y="245"/>
                    </a:lnTo>
                    <a:lnTo>
                      <a:pt x="49" y="151"/>
                    </a:lnTo>
                    <a:lnTo>
                      <a:pt x="32" y="78"/>
                    </a:lnTo>
                    <a:lnTo>
                      <a:pt x="16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6" name="Freeform 45"/>
              <p:cNvSpPr>
                <a:spLocks/>
              </p:cNvSpPr>
              <p:nvPr/>
            </p:nvSpPr>
            <p:spPr bwMode="auto">
              <a:xfrm>
                <a:off x="1601" y="3115"/>
                <a:ext cx="346" cy="442"/>
              </a:xfrm>
              <a:custGeom>
                <a:avLst/>
                <a:gdLst>
                  <a:gd name="T0" fmla="*/ 460 w 692"/>
                  <a:gd name="T1" fmla="*/ 0 h 885"/>
                  <a:gd name="T2" fmla="*/ 507 w 692"/>
                  <a:gd name="T3" fmla="*/ 8 h 885"/>
                  <a:gd name="T4" fmla="*/ 606 w 692"/>
                  <a:gd name="T5" fmla="*/ 11 h 885"/>
                  <a:gd name="T6" fmla="*/ 632 w 692"/>
                  <a:gd name="T7" fmla="*/ 166 h 885"/>
                  <a:gd name="T8" fmla="*/ 598 w 692"/>
                  <a:gd name="T9" fmla="*/ 182 h 885"/>
                  <a:gd name="T10" fmla="*/ 560 w 692"/>
                  <a:gd name="T11" fmla="*/ 202 h 885"/>
                  <a:gd name="T12" fmla="*/ 538 w 692"/>
                  <a:gd name="T13" fmla="*/ 215 h 885"/>
                  <a:gd name="T14" fmla="*/ 512 w 692"/>
                  <a:gd name="T15" fmla="*/ 229 h 885"/>
                  <a:gd name="T16" fmla="*/ 486 w 692"/>
                  <a:gd name="T17" fmla="*/ 246 h 885"/>
                  <a:gd name="T18" fmla="*/ 459 w 692"/>
                  <a:gd name="T19" fmla="*/ 265 h 885"/>
                  <a:gd name="T20" fmla="*/ 431 w 692"/>
                  <a:gd name="T21" fmla="*/ 286 h 885"/>
                  <a:gd name="T22" fmla="*/ 403 w 692"/>
                  <a:gd name="T23" fmla="*/ 310 h 885"/>
                  <a:gd name="T24" fmla="*/ 375 w 692"/>
                  <a:gd name="T25" fmla="*/ 335 h 885"/>
                  <a:gd name="T26" fmla="*/ 347 w 692"/>
                  <a:gd name="T27" fmla="*/ 363 h 885"/>
                  <a:gd name="T28" fmla="*/ 320 w 692"/>
                  <a:gd name="T29" fmla="*/ 392 h 885"/>
                  <a:gd name="T30" fmla="*/ 295 w 692"/>
                  <a:gd name="T31" fmla="*/ 424 h 885"/>
                  <a:gd name="T32" fmla="*/ 619 w 692"/>
                  <a:gd name="T33" fmla="*/ 572 h 885"/>
                  <a:gd name="T34" fmla="*/ 692 w 692"/>
                  <a:gd name="T35" fmla="*/ 745 h 885"/>
                  <a:gd name="T36" fmla="*/ 670 w 692"/>
                  <a:gd name="T37" fmla="*/ 771 h 885"/>
                  <a:gd name="T38" fmla="*/ 638 w 692"/>
                  <a:gd name="T39" fmla="*/ 798 h 885"/>
                  <a:gd name="T40" fmla="*/ 617 w 692"/>
                  <a:gd name="T41" fmla="*/ 812 h 885"/>
                  <a:gd name="T42" fmla="*/ 591 w 692"/>
                  <a:gd name="T43" fmla="*/ 826 h 885"/>
                  <a:gd name="T44" fmla="*/ 562 w 692"/>
                  <a:gd name="T45" fmla="*/ 841 h 885"/>
                  <a:gd name="T46" fmla="*/ 527 w 692"/>
                  <a:gd name="T47" fmla="*/ 855 h 885"/>
                  <a:gd name="T48" fmla="*/ 488 w 692"/>
                  <a:gd name="T49" fmla="*/ 866 h 885"/>
                  <a:gd name="T50" fmla="*/ 443 w 692"/>
                  <a:gd name="T51" fmla="*/ 876 h 885"/>
                  <a:gd name="T52" fmla="*/ 338 w 692"/>
                  <a:gd name="T53" fmla="*/ 885 h 885"/>
                  <a:gd name="T54" fmla="*/ 210 w 692"/>
                  <a:gd name="T55" fmla="*/ 880 h 885"/>
                  <a:gd name="T56" fmla="*/ 178 w 692"/>
                  <a:gd name="T57" fmla="*/ 859 h 885"/>
                  <a:gd name="T58" fmla="*/ 146 w 692"/>
                  <a:gd name="T59" fmla="*/ 819 h 885"/>
                  <a:gd name="T60" fmla="*/ 112 w 692"/>
                  <a:gd name="T61" fmla="*/ 763 h 885"/>
                  <a:gd name="T62" fmla="*/ 96 w 692"/>
                  <a:gd name="T63" fmla="*/ 731 h 885"/>
                  <a:gd name="T64" fmla="*/ 82 w 692"/>
                  <a:gd name="T65" fmla="*/ 695 h 885"/>
                  <a:gd name="T66" fmla="*/ 56 w 692"/>
                  <a:gd name="T67" fmla="*/ 618 h 885"/>
                  <a:gd name="T68" fmla="*/ 36 w 692"/>
                  <a:gd name="T69" fmla="*/ 534 h 885"/>
                  <a:gd name="T70" fmla="*/ 22 w 692"/>
                  <a:gd name="T71" fmla="*/ 360 h 885"/>
                  <a:gd name="T72" fmla="*/ 23 w 692"/>
                  <a:gd name="T73" fmla="*/ 224 h 885"/>
                  <a:gd name="T74" fmla="*/ 18 w 692"/>
                  <a:gd name="T75" fmla="*/ 140 h 885"/>
                  <a:gd name="T76" fmla="*/ 8 w 692"/>
                  <a:gd name="T77" fmla="*/ 91 h 885"/>
                  <a:gd name="T78" fmla="*/ 0 w 692"/>
                  <a:gd name="T79" fmla="*/ 57 h 885"/>
                  <a:gd name="T80" fmla="*/ 33 w 692"/>
                  <a:gd name="T81" fmla="*/ 75 h 885"/>
                  <a:gd name="T82" fmla="*/ 57 w 692"/>
                  <a:gd name="T83" fmla="*/ 85 h 885"/>
                  <a:gd name="T84" fmla="*/ 85 w 692"/>
                  <a:gd name="T85" fmla="*/ 96 h 885"/>
                  <a:gd name="T86" fmla="*/ 119 w 692"/>
                  <a:gd name="T87" fmla="*/ 105 h 885"/>
                  <a:gd name="T88" fmla="*/ 157 w 692"/>
                  <a:gd name="T89" fmla="*/ 113 h 885"/>
                  <a:gd name="T90" fmla="*/ 254 w 692"/>
                  <a:gd name="T91" fmla="*/ 117 h 885"/>
                  <a:gd name="T92" fmla="*/ 441 w 692"/>
                  <a:gd name="T93" fmla="*/ 95 h 885"/>
                  <a:gd name="T94" fmla="*/ 511 w 692"/>
                  <a:gd name="T95" fmla="*/ 72 h 885"/>
                  <a:gd name="T96" fmla="*/ 540 w 692"/>
                  <a:gd name="T97" fmla="*/ 57 h 885"/>
                  <a:gd name="T98" fmla="*/ 565 w 692"/>
                  <a:gd name="T99" fmla="*/ 41 h 885"/>
                  <a:gd name="T100" fmla="*/ 514 w 692"/>
                  <a:gd name="T101" fmla="*/ 28 h 885"/>
                  <a:gd name="T102" fmla="*/ 460 w 692"/>
                  <a:gd name="T103" fmla="*/ 0 h 885"/>
                  <a:gd name="T104" fmla="*/ 460 w 692"/>
                  <a:gd name="T105" fmla="*/ 0 h 8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92"/>
                  <a:gd name="T160" fmla="*/ 0 h 885"/>
                  <a:gd name="T161" fmla="*/ 692 w 692"/>
                  <a:gd name="T162" fmla="*/ 885 h 88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92" h="885">
                    <a:moveTo>
                      <a:pt x="460" y="0"/>
                    </a:moveTo>
                    <a:lnTo>
                      <a:pt x="507" y="8"/>
                    </a:lnTo>
                    <a:lnTo>
                      <a:pt x="606" y="11"/>
                    </a:lnTo>
                    <a:lnTo>
                      <a:pt x="632" y="166"/>
                    </a:lnTo>
                    <a:lnTo>
                      <a:pt x="598" y="182"/>
                    </a:lnTo>
                    <a:lnTo>
                      <a:pt x="560" y="202"/>
                    </a:lnTo>
                    <a:lnTo>
                      <a:pt x="538" y="215"/>
                    </a:lnTo>
                    <a:lnTo>
                      <a:pt x="512" y="229"/>
                    </a:lnTo>
                    <a:lnTo>
                      <a:pt x="486" y="246"/>
                    </a:lnTo>
                    <a:lnTo>
                      <a:pt x="459" y="265"/>
                    </a:lnTo>
                    <a:lnTo>
                      <a:pt x="431" y="286"/>
                    </a:lnTo>
                    <a:lnTo>
                      <a:pt x="403" y="310"/>
                    </a:lnTo>
                    <a:lnTo>
                      <a:pt x="375" y="335"/>
                    </a:lnTo>
                    <a:lnTo>
                      <a:pt x="347" y="363"/>
                    </a:lnTo>
                    <a:lnTo>
                      <a:pt x="320" y="392"/>
                    </a:lnTo>
                    <a:lnTo>
                      <a:pt x="295" y="424"/>
                    </a:lnTo>
                    <a:lnTo>
                      <a:pt x="619" y="572"/>
                    </a:lnTo>
                    <a:lnTo>
                      <a:pt x="692" y="745"/>
                    </a:lnTo>
                    <a:lnTo>
                      <a:pt x="670" y="771"/>
                    </a:lnTo>
                    <a:lnTo>
                      <a:pt x="638" y="798"/>
                    </a:lnTo>
                    <a:lnTo>
                      <a:pt x="617" y="812"/>
                    </a:lnTo>
                    <a:lnTo>
                      <a:pt x="591" y="826"/>
                    </a:lnTo>
                    <a:lnTo>
                      <a:pt x="562" y="841"/>
                    </a:lnTo>
                    <a:lnTo>
                      <a:pt x="527" y="855"/>
                    </a:lnTo>
                    <a:lnTo>
                      <a:pt x="488" y="866"/>
                    </a:lnTo>
                    <a:lnTo>
                      <a:pt x="443" y="876"/>
                    </a:lnTo>
                    <a:lnTo>
                      <a:pt x="338" y="885"/>
                    </a:lnTo>
                    <a:lnTo>
                      <a:pt x="210" y="880"/>
                    </a:lnTo>
                    <a:lnTo>
                      <a:pt x="178" y="859"/>
                    </a:lnTo>
                    <a:lnTo>
                      <a:pt x="146" y="819"/>
                    </a:lnTo>
                    <a:lnTo>
                      <a:pt x="112" y="763"/>
                    </a:lnTo>
                    <a:lnTo>
                      <a:pt x="96" y="731"/>
                    </a:lnTo>
                    <a:lnTo>
                      <a:pt x="82" y="695"/>
                    </a:lnTo>
                    <a:lnTo>
                      <a:pt x="56" y="618"/>
                    </a:lnTo>
                    <a:lnTo>
                      <a:pt x="36" y="534"/>
                    </a:lnTo>
                    <a:lnTo>
                      <a:pt x="22" y="360"/>
                    </a:lnTo>
                    <a:lnTo>
                      <a:pt x="23" y="224"/>
                    </a:lnTo>
                    <a:lnTo>
                      <a:pt x="18" y="140"/>
                    </a:lnTo>
                    <a:lnTo>
                      <a:pt x="8" y="91"/>
                    </a:lnTo>
                    <a:lnTo>
                      <a:pt x="0" y="57"/>
                    </a:lnTo>
                    <a:lnTo>
                      <a:pt x="33" y="75"/>
                    </a:lnTo>
                    <a:lnTo>
                      <a:pt x="57" y="85"/>
                    </a:lnTo>
                    <a:lnTo>
                      <a:pt x="85" y="96"/>
                    </a:lnTo>
                    <a:lnTo>
                      <a:pt x="119" y="105"/>
                    </a:lnTo>
                    <a:lnTo>
                      <a:pt x="157" y="113"/>
                    </a:lnTo>
                    <a:lnTo>
                      <a:pt x="254" y="117"/>
                    </a:lnTo>
                    <a:lnTo>
                      <a:pt x="441" y="95"/>
                    </a:lnTo>
                    <a:lnTo>
                      <a:pt x="511" y="72"/>
                    </a:lnTo>
                    <a:lnTo>
                      <a:pt x="540" y="57"/>
                    </a:lnTo>
                    <a:lnTo>
                      <a:pt x="565" y="41"/>
                    </a:lnTo>
                    <a:lnTo>
                      <a:pt x="514" y="28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7" name="Freeform 46"/>
              <p:cNvSpPr>
                <a:spLocks/>
              </p:cNvSpPr>
              <p:nvPr/>
            </p:nvSpPr>
            <p:spPr bwMode="auto">
              <a:xfrm>
                <a:off x="1633" y="3085"/>
                <a:ext cx="307" cy="420"/>
              </a:xfrm>
              <a:custGeom>
                <a:avLst/>
                <a:gdLst>
                  <a:gd name="T0" fmla="*/ 77 w 612"/>
                  <a:gd name="T1" fmla="*/ 14 h 839"/>
                  <a:gd name="T2" fmla="*/ 190 w 612"/>
                  <a:gd name="T3" fmla="*/ 48 h 839"/>
                  <a:gd name="T4" fmla="*/ 331 w 612"/>
                  <a:gd name="T5" fmla="*/ 80 h 839"/>
                  <a:gd name="T6" fmla="*/ 463 w 612"/>
                  <a:gd name="T7" fmla="*/ 95 h 839"/>
                  <a:gd name="T8" fmla="*/ 432 w 612"/>
                  <a:gd name="T9" fmla="*/ 117 h 839"/>
                  <a:gd name="T10" fmla="*/ 385 w 612"/>
                  <a:gd name="T11" fmla="*/ 146 h 839"/>
                  <a:gd name="T12" fmla="*/ 331 w 612"/>
                  <a:gd name="T13" fmla="*/ 174 h 839"/>
                  <a:gd name="T14" fmla="*/ 322 w 612"/>
                  <a:gd name="T15" fmla="*/ 189 h 839"/>
                  <a:gd name="T16" fmla="*/ 455 w 612"/>
                  <a:gd name="T17" fmla="*/ 189 h 839"/>
                  <a:gd name="T18" fmla="*/ 544 w 612"/>
                  <a:gd name="T19" fmla="*/ 176 h 839"/>
                  <a:gd name="T20" fmla="*/ 492 w 612"/>
                  <a:gd name="T21" fmla="*/ 221 h 839"/>
                  <a:gd name="T22" fmla="*/ 449 w 612"/>
                  <a:gd name="T23" fmla="*/ 250 h 839"/>
                  <a:gd name="T24" fmla="*/ 414 w 612"/>
                  <a:gd name="T25" fmla="*/ 270 h 839"/>
                  <a:gd name="T26" fmla="*/ 421 w 612"/>
                  <a:gd name="T27" fmla="*/ 287 h 839"/>
                  <a:gd name="T28" fmla="*/ 409 w 612"/>
                  <a:gd name="T29" fmla="*/ 320 h 839"/>
                  <a:gd name="T30" fmla="*/ 353 w 612"/>
                  <a:gd name="T31" fmla="*/ 366 h 839"/>
                  <a:gd name="T32" fmla="*/ 297 w 612"/>
                  <a:gd name="T33" fmla="*/ 417 h 839"/>
                  <a:gd name="T34" fmla="*/ 254 w 612"/>
                  <a:gd name="T35" fmla="*/ 465 h 839"/>
                  <a:gd name="T36" fmla="*/ 612 w 612"/>
                  <a:gd name="T37" fmla="*/ 788 h 839"/>
                  <a:gd name="T38" fmla="*/ 520 w 612"/>
                  <a:gd name="T39" fmla="*/ 812 h 839"/>
                  <a:gd name="T40" fmla="*/ 383 w 612"/>
                  <a:gd name="T41" fmla="*/ 834 h 839"/>
                  <a:gd name="T42" fmla="*/ 134 w 612"/>
                  <a:gd name="T43" fmla="*/ 825 h 839"/>
                  <a:gd name="T44" fmla="*/ 92 w 612"/>
                  <a:gd name="T45" fmla="*/ 771 h 839"/>
                  <a:gd name="T46" fmla="*/ 244 w 612"/>
                  <a:gd name="T47" fmla="*/ 731 h 839"/>
                  <a:gd name="T48" fmla="*/ 454 w 612"/>
                  <a:gd name="T49" fmla="*/ 686 h 839"/>
                  <a:gd name="T50" fmla="*/ 148 w 612"/>
                  <a:gd name="T51" fmla="*/ 648 h 839"/>
                  <a:gd name="T52" fmla="*/ 65 w 612"/>
                  <a:gd name="T53" fmla="*/ 615 h 839"/>
                  <a:gd name="T54" fmla="*/ 26 w 612"/>
                  <a:gd name="T55" fmla="*/ 573 h 839"/>
                  <a:gd name="T56" fmla="*/ 13 w 612"/>
                  <a:gd name="T57" fmla="*/ 348 h 839"/>
                  <a:gd name="T58" fmla="*/ 118 w 612"/>
                  <a:gd name="T59" fmla="*/ 326 h 839"/>
                  <a:gd name="T60" fmla="*/ 181 w 612"/>
                  <a:gd name="T61" fmla="*/ 298 h 839"/>
                  <a:gd name="T62" fmla="*/ 234 w 612"/>
                  <a:gd name="T63" fmla="*/ 269 h 839"/>
                  <a:gd name="T64" fmla="*/ 4 w 612"/>
                  <a:gd name="T65" fmla="*/ 250 h 839"/>
                  <a:gd name="T66" fmla="*/ 45 w 612"/>
                  <a:gd name="T67" fmla="*/ 114 h 839"/>
                  <a:gd name="T68" fmla="*/ 164 w 612"/>
                  <a:gd name="T69" fmla="*/ 129 h 839"/>
                  <a:gd name="T70" fmla="*/ 190 w 612"/>
                  <a:gd name="T71" fmla="*/ 106 h 839"/>
                  <a:gd name="T72" fmla="*/ 133 w 612"/>
                  <a:gd name="T73" fmla="*/ 77 h 839"/>
                  <a:gd name="T74" fmla="*/ 71 w 612"/>
                  <a:gd name="T75" fmla="*/ 38 h 839"/>
                  <a:gd name="T76" fmla="*/ 30 w 612"/>
                  <a:gd name="T77" fmla="*/ 0 h 8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2"/>
                  <a:gd name="T118" fmla="*/ 0 h 839"/>
                  <a:gd name="T119" fmla="*/ 612 w 612"/>
                  <a:gd name="T120" fmla="*/ 839 h 83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2" h="839">
                    <a:moveTo>
                      <a:pt x="30" y="0"/>
                    </a:moveTo>
                    <a:lnTo>
                      <a:pt x="77" y="14"/>
                    </a:lnTo>
                    <a:lnTo>
                      <a:pt x="127" y="30"/>
                    </a:lnTo>
                    <a:lnTo>
                      <a:pt x="190" y="48"/>
                    </a:lnTo>
                    <a:lnTo>
                      <a:pt x="259" y="65"/>
                    </a:lnTo>
                    <a:lnTo>
                      <a:pt x="331" y="80"/>
                    </a:lnTo>
                    <a:lnTo>
                      <a:pt x="401" y="92"/>
                    </a:lnTo>
                    <a:lnTo>
                      <a:pt x="463" y="95"/>
                    </a:lnTo>
                    <a:lnTo>
                      <a:pt x="448" y="106"/>
                    </a:lnTo>
                    <a:lnTo>
                      <a:pt x="432" y="117"/>
                    </a:lnTo>
                    <a:lnTo>
                      <a:pt x="409" y="131"/>
                    </a:lnTo>
                    <a:lnTo>
                      <a:pt x="385" y="146"/>
                    </a:lnTo>
                    <a:lnTo>
                      <a:pt x="358" y="160"/>
                    </a:lnTo>
                    <a:lnTo>
                      <a:pt x="331" y="174"/>
                    </a:lnTo>
                    <a:lnTo>
                      <a:pt x="303" y="184"/>
                    </a:lnTo>
                    <a:lnTo>
                      <a:pt x="322" y="189"/>
                    </a:lnTo>
                    <a:lnTo>
                      <a:pt x="376" y="193"/>
                    </a:lnTo>
                    <a:lnTo>
                      <a:pt x="455" y="189"/>
                    </a:lnTo>
                    <a:lnTo>
                      <a:pt x="553" y="165"/>
                    </a:lnTo>
                    <a:lnTo>
                      <a:pt x="544" y="176"/>
                    </a:lnTo>
                    <a:lnTo>
                      <a:pt x="516" y="204"/>
                    </a:lnTo>
                    <a:lnTo>
                      <a:pt x="492" y="221"/>
                    </a:lnTo>
                    <a:lnTo>
                      <a:pt x="465" y="241"/>
                    </a:lnTo>
                    <a:lnTo>
                      <a:pt x="449" y="250"/>
                    </a:lnTo>
                    <a:lnTo>
                      <a:pt x="433" y="261"/>
                    </a:lnTo>
                    <a:lnTo>
                      <a:pt x="414" y="270"/>
                    </a:lnTo>
                    <a:lnTo>
                      <a:pt x="394" y="280"/>
                    </a:lnTo>
                    <a:lnTo>
                      <a:pt x="421" y="287"/>
                    </a:lnTo>
                    <a:lnTo>
                      <a:pt x="453" y="286"/>
                    </a:lnTo>
                    <a:lnTo>
                      <a:pt x="409" y="320"/>
                    </a:lnTo>
                    <a:lnTo>
                      <a:pt x="382" y="342"/>
                    </a:lnTo>
                    <a:lnTo>
                      <a:pt x="353" y="366"/>
                    </a:lnTo>
                    <a:lnTo>
                      <a:pt x="324" y="392"/>
                    </a:lnTo>
                    <a:lnTo>
                      <a:pt x="297" y="417"/>
                    </a:lnTo>
                    <a:lnTo>
                      <a:pt x="273" y="443"/>
                    </a:lnTo>
                    <a:lnTo>
                      <a:pt x="254" y="465"/>
                    </a:lnTo>
                    <a:lnTo>
                      <a:pt x="548" y="504"/>
                    </a:lnTo>
                    <a:lnTo>
                      <a:pt x="612" y="788"/>
                    </a:lnTo>
                    <a:lnTo>
                      <a:pt x="569" y="801"/>
                    </a:lnTo>
                    <a:lnTo>
                      <a:pt x="520" y="812"/>
                    </a:lnTo>
                    <a:lnTo>
                      <a:pt x="457" y="825"/>
                    </a:lnTo>
                    <a:lnTo>
                      <a:pt x="383" y="834"/>
                    </a:lnTo>
                    <a:lnTo>
                      <a:pt x="302" y="839"/>
                    </a:lnTo>
                    <a:lnTo>
                      <a:pt x="134" y="825"/>
                    </a:lnTo>
                    <a:lnTo>
                      <a:pt x="110" y="799"/>
                    </a:lnTo>
                    <a:lnTo>
                      <a:pt x="92" y="771"/>
                    </a:lnTo>
                    <a:lnTo>
                      <a:pt x="72" y="732"/>
                    </a:lnTo>
                    <a:lnTo>
                      <a:pt x="244" y="731"/>
                    </a:lnTo>
                    <a:lnTo>
                      <a:pt x="355" y="718"/>
                    </a:lnTo>
                    <a:lnTo>
                      <a:pt x="454" y="686"/>
                    </a:lnTo>
                    <a:lnTo>
                      <a:pt x="265" y="672"/>
                    </a:lnTo>
                    <a:lnTo>
                      <a:pt x="148" y="648"/>
                    </a:lnTo>
                    <a:lnTo>
                      <a:pt x="92" y="628"/>
                    </a:lnTo>
                    <a:lnTo>
                      <a:pt x="65" y="615"/>
                    </a:lnTo>
                    <a:lnTo>
                      <a:pt x="39" y="600"/>
                    </a:lnTo>
                    <a:lnTo>
                      <a:pt x="26" y="573"/>
                    </a:lnTo>
                    <a:lnTo>
                      <a:pt x="15" y="515"/>
                    </a:lnTo>
                    <a:lnTo>
                      <a:pt x="13" y="348"/>
                    </a:lnTo>
                    <a:lnTo>
                      <a:pt x="57" y="345"/>
                    </a:lnTo>
                    <a:lnTo>
                      <a:pt x="118" y="326"/>
                    </a:lnTo>
                    <a:lnTo>
                      <a:pt x="150" y="312"/>
                    </a:lnTo>
                    <a:lnTo>
                      <a:pt x="181" y="298"/>
                    </a:lnTo>
                    <a:lnTo>
                      <a:pt x="210" y="283"/>
                    </a:lnTo>
                    <a:lnTo>
                      <a:pt x="234" y="269"/>
                    </a:lnTo>
                    <a:lnTo>
                      <a:pt x="142" y="275"/>
                    </a:lnTo>
                    <a:lnTo>
                      <a:pt x="4" y="250"/>
                    </a:lnTo>
                    <a:lnTo>
                      <a:pt x="0" y="107"/>
                    </a:lnTo>
                    <a:lnTo>
                      <a:pt x="45" y="114"/>
                    </a:lnTo>
                    <a:lnTo>
                      <a:pt x="104" y="125"/>
                    </a:lnTo>
                    <a:lnTo>
                      <a:pt x="164" y="129"/>
                    </a:lnTo>
                    <a:lnTo>
                      <a:pt x="215" y="117"/>
                    </a:lnTo>
                    <a:lnTo>
                      <a:pt x="190" y="106"/>
                    </a:lnTo>
                    <a:lnTo>
                      <a:pt x="164" y="93"/>
                    </a:lnTo>
                    <a:lnTo>
                      <a:pt x="133" y="77"/>
                    </a:lnTo>
                    <a:lnTo>
                      <a:pt x="101" y="58"/>
                    </a:lnTo>
                    <a:lnTo>
                      <a:pt x="71" y="3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8D1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Freeform 47"/>
              <p:cNvSpPr>
                <a:spLocks/>
              </p:cNvSpPr>
              <p:nvPr/>
            </p:nvSpPr>
            <p:spPr bwMode="auto">
              <a:xfrm>
                <a:off x="1580" y="3004"/>
                <a:ext cx="233" cy="126"/>
              </a:xfrm>
              <a:custGeom>
                <a:avLst/>
                <a:gdLst>
                  <a:gd name="T0" fmla="*/ 0 w 464"/>
                  <a:gd name="T1" fmla="*/ 0 h 252"/>
                  <a:gd name="T2" fmla="*/ 12 w 464"/>
                  <a:gd name="T3" fmla="*/ 8 h 252"/>
                  <a:gd name="T4" fmla="*/ 28 w 464"/>
                  <a:gd name="T5" fmla="*/ 18 h 252"/>
                  <a:gd name="T6" fmla="*/ 49 w 464"/>
                  <a:gd name="T7" fmla="*/ 30 h 252"/>
                  <a:gd name="T8" fmla="*/ 74 w 464"/>
                  <a:gd name="T9" fmla="*/ 45 h 252"/>
                  <a:gd name="T10" fmla="*/ 104 w 464"/>
                  <a:gd name="T11" fmla="*/ 62 h 252"/>
                  <a:gd name="T12" fmla="*/ 136 w 464"/>
                  <a:gd name="T13" fmla="*/ 81 h 252"/>
                  <a:gd name="T14" fmla="*/ 171 w 464"/>
                  <a:gd name="T15" fmla="*/ 100 h 252"/>
                  <a:gd name="T16" fmla="*/ 208 w 464"/>
                  <a:gd name="T17" fmla="*/ 119 h 252"/>
                  <a:gd name="T18" fmla="*/ 246 w 464"/>
                  <a:gd name="T19" fmla="*/ 139 h 252"/>
                  <a:gd name="T20" fmla="*/ 284 w 464"/>
                  <a:gd name="T21" fmla="*/ 156 h 252"/>
                  <a:gd name="T22" fmla="*/ 323 w 464"/>
                  <a:gd name="T23" fmla="*/ 174 h 252"/>
                  <a:gd name="T24" fmla="*/ 361 w 464"/>
                  <a:gd name="T25" fmla="*/ 189 h 252"/>
                  <a:gd name="T26" fmla="*/ 398 w 464"/>
                  <a:gd name="T27" fmla="*/ 203 h 252"/>
                  <a:gd name="T28" fmla="*/ 433 w 464"/>
                  <a:gd name="T29" fmla="*/ 213 h 252"/>
                  <a:gd name="T30" fmla="*/ 464 w 464"/>
                  <a:gd name="T31" fmla="*/ 220 h 252"/>
                  <a:gd name="T32" fmla="*/ 422 w 464"/>
                  <a:gd name="T33" fmla="*/ 215 h 252"/>
                  <a:gd name="T34" fmla="*/ 322 w 464"/>
                  <a:gd name="T35" fmla="*/ 198 h 252"/>
                  <a:gd name="T36" fmla="*/ 261 w 464"/>
                  <a:gd name="T37" fmla="*/ 185 h 252"/>
                  <a:gd name="T38" fmla="*/ 201 w 464"/>
                  <a:gd name="T39" fmla="*/ 169 h 252"/>
                  <a:gd name="T40" fmla="*/ 145 w 464"/>
                  <a:gd name="T41" fmla="*/ 150 h 252"/>
                  <a:gd name="T42" fmla="*/ 99 w 464"/>
                  <a:gd name="T43" fmla="*/ 128 h 252"/>
                  <a:gd name="T44" fmla="*/ 120 w 464"/>
                  <a:gd name="T45" fmla="*/ 162 h 252"/>
                  <a:gd name="T46" fmla="*/ 136 w 464"/>
                  <a:gd name="T47" fmla="*/ 180 h 252"/>
                  <a:gd name="T48" fmla="*/ 161 w 464"/>
                  <a:gd name="T49" fmla="*/ 201 h 252"/>
                  <a:gd name="T50" fmla="*/ 192 w 464"/>
                  <a:gd name="T51" fmla="*/ 226 h 252"/>
                  <a:gd name="T52" fmla="*/ 212 w 464"/>
                  <a:gd name="T53" fmla="*/ 238 h 252"/>
                  <a:gd name="T54" fmla="*/ 234 w 464"/>
                  <a:gd name="T55" fmla="*/ 252 h 252"/>
                  <a:gd name="T56" fmla="*/ 31 w 464"/>
                  <a:gd name="T57" fmla="*/ 206 h 252"/>
                  <a:gd name="T58" fmla="*/ 4 w 464"/>
                  <a:gd name="T59" fmla="*/ 66 h 252"/>
                  <a:gd name="T60" fmla="*/ 0 w 464"/>
                  <a:gd name="T61" fmla="*/ 0 h 252"/>
                  <a:gd name="T62" fmla="*/ 0 w 464"/>
                  <a:gd name="T63" fmla="*/ 0 h 2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64"/>
                  <a:gd name="T97" fmla="*/ 0 h 252"/>
                  <a:gd name="T98" fmla="*/ 464 w 464"/>
                  <a:gd name="T99" fmla="*/ 252 h 2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64" h="252">
                    <a:moveTo>
                      <a:pt x="0" y="0"/>
                    </a:moveTo>
                    <a:lnTo>
                      <a:pt x="12" y="8"/>
                    </a:lnTo>
                    <a:lnTo>
                      <a:pt x="28" y="18"/>
                    </a:lnTo>
                    <a:lnTo>
                      <a:pt x="49" y="30"/>
                    </a:lnTo>
                    <a:lnTo>
                      <a:pt x="74" y="45"/>
                    </a:lnTo>
                    <a:lnTo>
                      <a:pt x="104" y="62"/>
                    </a:lnTo>
                    <a:lnTo>
                      <a:pt x="136" y="81"/>
                    </a:lnTo>
                    <a:lnTo>
                      <a:pt x="171" y="100"/>
                    </a:lnTo>
                    <a:lnTo>
                      <a:pt x="208" y="119"/>
                    </a:lnTo>
                    <a:lnTo>
                      <a:pt x="246" y="139"/>
                    </a:lnTo>
                    <a:lnTo>
                      <a:pt x="284" y="156"/>
                    </a:lnTo>
                    <a:lnTo>
                      <a:pt x="323" y="174"/>
                    </a:lnTo>
                    <a:lnTo>
                      <a:pt x="361" y="189"/>
                    </a:lnTo>
                    <a:lnTo>
                      <a:pt x="398" y="203"/>
                    </a:lnTo>
                    <a:lnTo>
                      <a:pt x="433" y="213"/>
                    </a:lnTo>
                    <a:lnTo>
                      <a:pt x="464" y="220"/>
                    </a:lnTo>
                    <a:lnTo>
                      <a:pt x="422" y="215"/>
                    </a:lnTo>
                    <a:lnTo>
                      <a:pt x="322" y="198"/>
                    </a:lnTo>
                    <a:lnTo>
                      <a:pt x="261" y="185"/>
                    </a:lnTo>
                    <a:lnTo>
                      <a:pt x="201" y="169"/>
                    </a:lnTo>
                    <a:lnTo>
                      <a:pt x="145" y="150"/>
                    </a:lnTo>
                    <a:lnTo>
                      <a:pt x="99" y="128"/>
                    </a:lnTo>
                    <a:lnTo>
                      <a:pt x="120" y="162"/>
                    </a:lnTo>
                    <a:lnTo>
                      <a:pt x="136" y="180"/>
                    </a:lnTo>
                    <a:lnTo>
                      <a:pt x="161" y="201"/>
                    </a:lnTo>
                    <a:lnTo>
                      <a:pt x="192" y="226"/>
                    </a:lnTo>
                    <a:lnTo>
                      <a:pt x="212" y="238"/>
                    </a:lnTo>
                    <a:lnTo>
                      <a:pt x="234" y="252"/>
                    </a:lnTo>
                    <a:lnTo>
                      <a:pt x="31" y="206"/>
                    </a:lnTo>
                    <a:lnTo>
                      <a:pt x="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Freeform 48"/>
              <p:cNvSpPr>
                <a:spLocks/>
              </p:cNvSpPr>
              <p:nvPr/>
            </p:nvSpPr>
            <p:spPr bwMode="auto">
              <a:xfrm>
                <a:off x="1847" y="3075"/>
                <a:ext cx="45" cy="72"/>
              </a:xfrm>
              <a:custGeom>
                <a:avLst/>
                <a:gdLst>
                  <a:gd name="T0" fmla="*/ 0 w 91"/>
                  <a:gd name="T1" fmla="*/ 21 h 143"/>
                  <a:gd name="T2" fmla="*/ 18 w 91"/>
                  <a:gd name="T3" fmla="*/ 65 h 143"/>
                  <a:gd name="T4" fmla="*/ 30 w 91"/>
                  <a:gd name="T5" fmla="*/ 84 h 143"/>
                  <a:gd name="T6" fmla="*/ 45 w 91"/>
                  <a:gd name="T7" fmla="*/ 105 h 143"/>
                  <a:gd name="T8" fmla="*/ 65 w 91"/>
                  <a:gd name="T9" fmla="*/ 125 h 143"/>
                  <a:gd name="T10" fmla="*/ 91 w 91"/>
                  <a:gd name="T11" fmla="*/ 143 h 143"/>
                  <a:gd name="T12" fmla="*/ 83 w 91"/>
                  <a:gd name="T13" fmla="*/ 132 h 143"/>
                  <a:gd name="T14" fmla="*/ 66 w 91"/>
                  <a:gd name="T15" fmla="*/ 101 h 143"/>
                  <a:gd name="T16" fmla="*/ 39 w 91"/>
                  <a:gd name="T17" fmla="*/ 26 h 143"/>
                  <a:gd name="T18" fmla="*/ 32 w 91"/>
                  <a:gd name="T19" fmla="*/ 5 h 143"/>
                  <a:gd name="T20" fmla="*/ 17 w 91"/>
                  <a:gd name="T21" fmla="*/ 0 h 143"/>
                  <a:gd name="T22" fmla="*/ 0 w 91"/>
                  <a:gd name="T23" fmla="*/ 21 h 143"/>
                  <a:gd name="T24" fmla="*/ 0 w 91"/>
                  <a:gd name="T25" fmla="*/ 21 h 1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43"/>
                  <a:gd name="T41" fmla="*/ 91 w 91"/>
                  <a:gd name="T42" fmla="*/ 143 h 1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43">
                    <a:moveTo>
                      <a:pt x="0" y="21"/>
                    </a:moveTo>
                    <a:lnTo>
                      <a:pt x="18" y="65"/>
                    </a:lnTo>
                    <a:lnTo>
                      <a:pt x="30" y="84"/>
                    </a:lnTo>
                    <a:lnTo>
                      <a:pt x="45" y="105"/>
                    </a:lnTo>
                    <a:lnTo>
                      <a:pt x="65" y="125"/>
                    </a:lnTo>
                    <a:lnTo>
                      <a:pt x="91" y="143"/>
                    </a:lnTo>
                    <a:lnTo>
                      <a:pt x="83" y="132"/>
                    </a:lnTo>
                    <a:lnTo>
                      <a:pt x="66" y="101"/>
                    </a:lnTo>
                    <a:lnTo>
                      <a:pt x="39" y="26"/>
                    </a:lnTo>
                    <a:lnTo>
                      <a:pt x="32" y="5"/>
                    </a:lnTo>
                    <a:lnTo>
                      <a:pt x="17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DA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Freeform 49"/>
              <p:cNvSpPr>
                <a:spLocks/>
              </p:cNvSpPr>
              <p:nvPr/>
            </p:nvSpPr>
            <p:spPr bwMode="auto">
              <a:xfrm>
                <a:off x="1606" y="3048"/>
                <a:ext cx="38" cy="90"/>
              </a:xfrm>
              <a:custGeom>
                <a:avLst/>
                <a:gdLst>
                  <a:gd name="T0" fmla="*/ 42 w 78"/>
                  <a:gd name="T1" fmla="*/ 3 h 181"/>
                  <a:gd name="T2" fmla="*/ 40 w 78"/>
                  <a:gd name="T3" fmla="*/ 52 h 181"/>
                  <a:gd name="T4" fmla="*/ 29 w 78"/>
                  <a:gd name="T5" fmla="*/ 107 h 181"/>
                  <a:gd name="T6" fmla="*/ 16 w 78"/>
                  <a:gd name="T7" fmla="*/ 142 h 181"/>
                  <a:gd name="T8" fmla="*/ 0 w 78"/>
                  <a:gd name="T9" fmla="*/ 181 h 181"/>
                  <a:gd name="T10" fmla="*/ 34 w 78"/>
                  <a:gd name="T11" fmla="*/ 144 h 181"/>
                  <a:gd name="T12" fmla="*/ 60 w 78"/>
                  <a:gd name="T13" fmla="*/ 96 h 181"/>
                  <a:gd name="T14" fmla="*/ 78 w 78"/>
                  <a:gd name="T15" fmla="*/ 24 h 181"/>
                  <a:gd name="T16" fmla="*/ 59 w 78"/>
                  <a:gd name="T17" fmla="*/ 7 h 181"/>
                  <a:gd name="T18" fmla="*/ 48 w 78"/>
                  <a:gd name="T19" fmla="*/ 0 h 181"/>
                  <a:gd name="T20" fmla="*/ 42 w 78"/>
                  <a:gd name="T21" fmla="*/ 3 h 181"/>
                  <a:gd name="T22" fmla="*/ 42 w 78"/>
                  <a:gd name="T23" fmla="*/ 3 h 1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181"/>
                  <a:gd name="T38" fmla="*/ 78 w 78"/>
                  <a:gd name="T39" fmla="*/ 181 h 1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181">
                    <a:moveTo>
                      <a:pt x="42" y="3"/>
                    </a:moveTo>
                    <a:lnTo>
                      <a:pt x="40" y="52"/>
                    </a:lnTo>
                    <a:lnTo>
                      <a:pt x="29" y="107"/>
                    </a:lnTo>
                    <a:lnTo>
                      <a:pt x="16" y="142"/>
                    </a:lnTo>
                    <a:lnTo>
                      <a:pt x="0" y="181"/>
                    </a:lnTo>
                    <a:lnTo>
                      <a:pt x="34" y="144"/>
                    </a:lnTo>
                    <a:lnTo>
                      <a:pt x="60" y="96"/>
                    </a:lnTo>
                    <a:lnTo>
                      <a:pt x="78" y="24"/>
                    </a:lnTo>
                    <a:lnTo>
                      <a:pt x="59" y="7"/>
                    </a:lnTo>
                    <a:lnTo>
                      <a:pt x="48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BDA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50"/>
              <p:cNvSpPr>
                <a:spLocks/>
              </p:cNvSpPr>
              <p:nvPr/>
            </p:nvSpPr>
            <p:spPr bwMode="auto">
              <a:xfrm>
                <a:off x="1705" y="3159"/>
                <a:ext cx="122" cy="117"/>
              </a:xfrm>
              <a:custGeom>
                <a:avLst/>
                <a:gdLst>
                  <a:gd name="T0" fmla="*/ 12 w 243"/>
                  <a:gd name="T1" fmla="*/ 45 h 234"/>
                  <a:gd name="T2" fmla="*/ 33 w 243"/>
                  <a:gd name="T3" fmla="*/ 38 h 234"/>
                  <a:gd name="T4" fmla="*/ 79 w 243"/>
                  <a:gd name="T5" fmla="*/ 26 h 234"/>
                  <a:gd name="T6" fmla="*/ 125 w 243"/>
                  <a:gd name="T7" fmla="*/ 16 h 234"/>
                  <a:gd name="T8" fmla="*/ 145 w 243"/>
                  <a:gd name="T9" fmla="*/ 20 h 234"/>
                  <a:gd name="T10" fmla="*/ 125 w 243"/>
                  <a:gd name="T11" fmla="*/ 37 h 234"/>
                  <a:gd name="T12" fmla="*/ 105 w 243"/>
                  <a:gd name="T13" fmla="*/ 49 h 234"/>
                  <a:gd name="T14" fmla="*/ 81 w 243"/>
                  <a:gd name="T15" fmla="*/ 62 h 234"/>
                  <a:gd name="T16" fmla="*/ 56 w 243"/>
                  <a:gd name="T17" fmla="*/ 73 h 234"/>
                  <a:gd name="T18" fmla="*/ 35 w 243"/>
                  <a:gd name="T19" fmla="*/ 86 h 234"/>
                  <a:gd name="T20" fmla="*/ 15 w 243"/>
                  <a:gd name="T21" fmla="*/ 106 h 234"/>
                  <a:gd name="T22" fmla="*/ 43 w 243"/>
                  <a:gd name="T23" fmla="*/ 111 h 234"/>
                  <a:gd name="T24" fmla="*/ 102 w 243"/>
                  <a:gd name="T25" fmla="*/ 106 h 234"/>
                  <a:gd name="T26" fmla="*/ 158 w 243"/>
                  <a:gd name="T27" fmla="*/ 100 h 234"/>
                  <a:gd name="T28" fmla="*/ 179 w 243"/>
                  <a:gd name="T29" fmla="*/ 107 h 234"/>
                  <a:gd name="T30" fmla="*/ 169 w 243"/>
                  <a:gd name="T31" fmla="*/ 117 h 234"/>
                  <a:gd name="T32" fmla="*/ 149 w 243"/>
                  <a:gd name="T33" fmla="*/ 129 h 234"/>
                  <a:gd name="T34" fmla="*/ 122 w 243"/>
                  <a:gd name="T35" fmla="*/ 142 h 234"/>
                  <a:gd name="T36" fmla="*/ 92 w 243"/>
                  <a:gd name="T37" fmla="*/ 157 h 234"/>
                  <a:gd name="T38" fmla="*/ 62 w 243"/>
                  <a:gd name="T39" fmla="*/ 174 h 234"/>
                  <a:gd name="T40" fmla="*/ 34 w 243"/>
                  <a:gd name="T41" fmla="*/ 193 h 234"/>
                  <a:gd name="T42" fmla="*/ 0 w 243"/>
                  <a:gd name="T43" fmla="*/ 234 h 234"/>
                  <a:gd name="T44" fmla="*/ 22 w 243"/>
                  <a:gd name="T45" fmla="*/ 220 h 234"/>
                  <a:gd name="T46" fmla="*/ 46 w 243"/>
                  <a:gd name="T47" fmla="*/ 206 h 234"/>
                  <a:gd name="T48" fmla="*/ 76 w 243"/>
                  <a:gd name="T49" fmla="*/ 190 h 234"/>
                  <a:gd name="T50" fmla="*/ 111 w 243"/>
                  <a:gd name="T51" fmla="*/ 172 h 234"/>
                  <a:gd name="T52" fmla="*/ 147 w 243"/>
                  <a:gd name="T53" fmla="*/ 155 h 234"/>
                  <a:gd name="T54" fmla="*/ 182 w 243"/>
                  <a:gd name="T55" fmla="*/ 139 h 234"/>
                  <a:gd name="T56" fmla="*/ 216 w 243"/>
                  <a:gd name="T57" fmla="*/ 127 h 234"/>
                  <a:gd name="T58" fmla="*/ 243 w 243"/>
                  <a:gd name="T59" fmla="*/ 106 h 234"/>
                  <a:gd name="T60" fmla="*/ 234 w 243"/>
                  <a:gd name="T61" fmla="*/ 95 h 234"/>
                  <a:gd name="T62" fmla="*/ 214 w 243"/>
                  <a:gd name="T63" fmla="*/ 88 h 234"/>
                  <a:gd name="T64" fmla="*/ 148 w 243"/>
                  <a:gd name="T65" fmla="*/ 79 h 234"/>
                  <a:gd name="T66" fmla="*/ 67 w 243"/>
                  <a:gd name="T67" fmla="*/ 89 h 234"/>
                  <a:gd name="T68" fmla="*/ 89 w 243"/>
                  <a:gd name="T69" fmla="*/ 79 h 234"/>
                  <a:gd name="T70" fmla="*/ 111 w 243"/>
                  <a:gd name="T71" fmla="*/ 69 h 234"/>
                  <a:gd name="T72" fmla="*/ 134 w 243"/>
                  <a:gd name="T73" fmla="*/ 56 h 234"/>
                  <a:gd name="T74" fmla="*/ 156 w 243"/>
                  <a:gd name="T75" fmla="*/ 43 h 234"/>
                  <a:gd name="T76" fmla="*/ 173 w 243"/>
                  <a:gd name="T77" fmla="*/ 29 h 234"/>
                  <a:gd name="T78" fmla="*/ 181 w 243"/>
                  <a:gd name="T79" fmla="*/ 16 h 234"/>
                  <a:gd name="T80" fmla="*/ 175 w 243"/>
                  <a:gd name="T81" fmla="*/ 6 h 234"/>
                  <a:gd name="T82" fmla="*/ 135 w 243"/>
                  <a:gd name="T83" fmla="*/ 0 h 234"/>
                  <a:gd name="T84" fmla="*/ 82 w 243"/>
                  <a:gd name="T85" fmla="*/ 9 h 234"/>
                  <a:gd name="T86" fmla="*/ 35 w 243"/>
                  <a:gd name="T87" fmla="*/ 22 h 234"/>
                  <a:gd name="T88" fmla="*/ 15 w 243"/>
                  <a:gd name="T89" fmla="*/ 29 h 234"/>
                  <a:gd name="T90" fmla="*/ 12 w 243"/>
                  <a:gd name="T91" fmla="*/ 45 h 234"/>
                  <a:gd name="T92" fmla="*/ 12 w 243"/>
                  <a:gd name="T93" fmla="*/ 45 h 2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43"/>
                  <a:gd name="T142" fmla="*/ 0 h 234"/>
                  <a:gd name="T143" fmla="*/ 243 w 243"/>
                  <a:gd name="T144" fmla="*/ 234 h 2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43" h="234">
                    <a:moveTo>
                      <a:pt x="12" y="45"/>
                    </a:moveTo>
                    <a:lnTo>
                      <a:pt x="33" y="38"/>
                    </a:lnTo>
                    <a:lnTo>
                      <a:pt x="79" y="26"/>
                    </a:lnTo>
                    <a:lnTo>
                      <a:pt x="125" y="16"/>
                    </a:lnTo>
                    <a:lnTo>
                      <a:pt x="145" y="20"/>
                    </a:lnTo>
                    <a:lnTo>
                      <a:pt x="125" y="37"/>
                    </a:lnTo>
                    <a:lnTo>
                      <a:pt x="105" y="49"/>
                    </a:lnTo>
                    <a:lnTo>
                      <a:pt x="81" y="62"/>
                    </a:lnTo>
                    <a:lnTo>
                      <a:pt x="56" y="73"/>
                    </a:lnTo>
                    <a:lnTo>
                      <a:pt x="35" y="86"/>
                    </a:lnTo>
                    <a:lnTo>
                      <a:pt x="15" y="106"/>
                    </a:lnTo>
                    <a:lnTo>
                      <a:pt x="43" y="111"/>
                    </a:lnTo>
                    <a:lnTo>
                      <a:pt x="102" y="106"/>
                    </a:lnTo>
                    <a:lnTo>
                      <a:pt x="158" y="100"/>
                    </a:lnTo>
                    <a:lnTo>
                      <a:pt x="179" y="107"/>
                    </a:lnTo>
                    <a:lnTo>
                      <a:pt x="169" y="117"/>
                    </a:lnTo>
                    <a:lnTo>
                      <a:pt x="149" y="129"/>
                    </a:lnTo>
                    <a:lnTo>
                      <a:pt x="122" y="142"/>
                    </a:lnTo>
                    <a:lnTo>
                      <a:pt x="92" y="157"/>
                    </a:lnTo>
                    <a:lnTo>
                      <a:pt x="62" y="174"/>
                    </a:lnTo>
                    <a:lnTo>
                      <a:pt x="34" y="193"/>
                    </a:lnTo>
                    <a:lnTo>
                      <a:pt x="0" y="234"/>
                    </a:lnTo>
                    <a:lnTo>
                      <a:pt x="22" y="220"/>
                    </a:lnTo>
                    <a:lnTo>
                      <a:pt x="46" y="206"/>
                    </a:lnTo>
                    <a:lnTo>
                      <a:pt x="76" y="190"/>
                    </a:lnTo>
                    <a:lnTo>
                      <a:pt x="111" y="172"/>
                    </a:lnTo>
                    <a:lnTo>
                      <a:pt x="147" y="155"/>
                    </a:lnTo>
                    <a:lnTo>
                      <a:pt x="182" y="139"/>
                    </a:lnTo>
                    <a:lnTo>
                      <a:pt x="216" y="127"/>
                    </a:lnTo>
                    <a:lnTo>
                      <a:pt x="243" y="106"/>
                    </a:lnTo>
                    <a:lnTo>
                      <a:pt x="234" y="95"/>
                    </a:lnTo>
                    <a:lnTo>
                      <a:pt x="214" y="88"/>
                    </a:lnTo>
                    <a:lnTo>
                      <a:pt x="148" y="79"/>
                    </a:lnTo>
                    <a:lnTo>
                      <a:pt x="67" y="89"/>
                    </a:lnTo>
                    <a:lnTo>
                      <a:pt x="89" y="79"/>
                    </a:lnTo>
                    <a:lnTo>
                      <a:pt x="111" y="69"/>
                    </a:lnTo>
                    <a:lnTo>
                      <a:pt x="134" y="56"/>
                    </a:lnTo>
                    <a:lnTo>
                      <a:pt x="156" y="43"/>
                    </a:lnTo>
                    <a:lnTo>
                      <a:pt x="173" y="29"/>
                    </a:lnTo>
                    <a:lnTo>
                      <a:pt x="181" y="16"/>
                    </a:lnTo>
                    <a:lnTo>
                      <a:pt x="175" y="6"/>
                    </a:lnTo>
                    <a:lnTo>
                      <a:pt x="135" y="0"/>
                    </a:lnTo>
                    <a:lnTo>
                      <a:pt x="82" y="9"/>
                    </a:lnTo>
                    <a:lnTo>
                      <a:pt x="35" y="22"/>
                    </a:lnTo>
                    <a:lnTo>
                      <a:pt x="15" y="29"/>
                    </a:lnTo>
                    <a:lnTo>
                      <a:pt x="12" y="45"/>
                    </a:lnTo>
                    <a:close/>
                  </a:path>
                </a:pathLst>
              </a:custGeom>
              <a:solidFill>
                <a:srgbClr val="B26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2" name="Freeform 51"/>
              <p:cNvSpPr>
                <a:spLocks/>
              </p:cNvSpPr>
              <p:nvPr/>
            </p:nvSpPr>
            <p:spPr bwMode="auto">
              <a:xfrm>
                <a:off x="1709" y="3324"/>
                <a:ext cx="115" cy="57"/>
              </a:xfrm>
              <a:custGeom>
                <a:avLst/>
                <a:gdLst>
                  <a:gd name="T0" fmla="*/ 26 w 230"/>
                  <a:gd name="T1" fmla="*/ 64 h 114"/>
                  <a:gd name="T2" fmla="*/ 40 w 230"/>
                  <a:gd name="T3" fmla="*/ 56 h 114"/>
                  <a:gd name="T4" fmla="*/ 57 w 230"/>
                  <a:gd name="T5" fmla="*/ 47 h 114"/>
                  <a:gd name="T6" fmla="*/ 79 w 230"/>
                  <a:gd name="T7" fmla="*/ 37 h 114"/>
                  <a:gd name="T8" fmla="*/ 108 w 230"/>
                  <a:gd name="T9" fmla="*/ 25 h 114"/>
                  <a:gd name="T10" fmla="*/ 143 w 230"/>
                  <a:gd name="T11" fmla="*/ 15 h 114"/>
                  <a:gd name="T12" fmla="*/ 184 w 230"/>
                  <a:gd name="T13" fmla="*/ 7 h 114"/>
                  <a:gd name="T14" fmla="*/ 230 w 230"/>
                  <a:gd name="T15" fmla="*/ 0 h 114"/>
                  <a:gd name="T16" fmla="*/ 206 w 230"/>
                  <a:gd name="T17" fmla="*/ 8 h 114"/>
                  <a:gd name="T18" fmla="*/ 148 w 230"/>
                  <a:gd name="T19" fmla="*/ 29 h 114"/>
                  <a:gd name="T20" fmla="*/ 115 w 230"/>
                  <a:gd name="T21" fmla="*/ 42 h 114"/>
                  <a:gd name="T22" fmla="*/ 81 w 230"/>
                  <a:gd name="T23" fmla="*/ 59 h 114"/>
                  <a:gd name="T24" fmla="*/ 53 w 230"/>
                  <a:gd name="T25" fmla="*/ 76 h 114"/>
                  <a:gd name="T26" fmla="*/ 32 w 230"/>
                  <a:gd name="T27" fmla="*/ 95 h 114"/>
                  <a:gd name="T28" fmla="*/ 7 w 230"/>
                  <a:gd name="T29" fmla="*/ 114 h 114"/>
                  <a:gd name="T30" fmla="*/ 0 w 230"/>
                  <a:gd name="T31" fmla="*/ 106 h 114"/>
                  <a:gd name="T32" fmla="*/ 7 w 230"/>
                  <a:gd name="T33" fmla="*/ 85 h 114"/>
                  <a:gd name="T34" fmla="*/ 26 w 230"/>
                  <a:gd name="T35" fmla="*/ 64 h 114"/>
                  <a:gd name="T36" fmla="*/ 26 w 230"/>
                  <a:gd name="T37" fmla="*/ 64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0"/>
                  <a:gd name="T58" fmla="*/ 0 h 114"/>
                  <a:gd name="T59" fmla="*/ 230 w 230"/>
                  <a:gd name="T60" fmla="*/ 114 h 1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0" h="114">
                    <a:moveTo>
                      <a:pt x="26" y="64"/>
                    </a:moveTo>
                    <a:lnTo>
                      <a:pt x="40" y="56"/>
                    </a:lnTo>
                    <a:lnTo>
                      <a:pt x="57" y="47"/>
                    </a:lnTo>
                    <a:lnTo>
                      <a:pt x="79" y="37"/>
                    </a:lnTo>
                    <a:lnTo>
                      <a:pt x="108" y="25"/>
                    </a:lnTo>
                    <a:lnTo>
                      <a:pt x="143" y="15"/>
                    </a:lnTo>
                    <a:lnTo>
                      <a:pt x="184" y="7"/>
                    </a:lnTo>
                    <a:lnTo>
                      <a:pt x="230" y="0"/>
                    </a:lnTo>
                    <a:lnTo>
                      <a:pt x="206" y="8"/>
                    </a:lnTo>
                    <a:lnTo>
                      <a:pt x="148" y="29"/>
                    </a:lnTo>
                    <a:lnTo>
                      <a:pt x="115" y="42"/>
                    </a:lnTo>
                    <a:lnTo>
                      <a:pt x="81" y="59"/>
                    </a:lnTo>
                    <a:lnTo>
                      <a:pt x="53" y="76"/>
                    </a:lnTo>
                    <a:lnTo>
                      <a:pt x="32" y="95"/>
                    </a:lnTo>
                    <a:lnTo>
                      <a:pt x="7" y="114"/>
                    </a:lnTo>
                    <a:lnTo>
                      <a:pt x="0" y="106"/>
                    </a:lnTo>
                    <a:lnTo>
                      <a:pt x="7" y="85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Freeform 52"/>
              <p:cNvSpPr>
                <a:spLocks/>
              </p:cNvSpPr>
              <p:nvPr/>
            </p:nvSpPr>
            <p:spPr bwMode="auto">
              <a:xfrm>
                <a:off x="1730" y="3368"/>
                <a:ext cx="116" cy="65"/>
              </a:xfrm>
              <a:custGeom>
                <a:avLst/>
                <a:gdLst>
                  <a:gd name="T0" fmla="*/ 14 w 231"/>
                  <a:gd name="T1" fmla="*/ 51 h 131"/>
                  <a:gd name="T2" fmla="*/ 36 w 231"/>
                  <a:gd name="T3" fmla="*/ 40 h 131"/>
                  <a:gd name="T4" fmla="*/ 59 w 231"/>
                  <a:gd name="T5" fmla="*/ 30 h 131"/>
                  <a:gd name="T6" fmla="*/ 88 w 231"/>
                  <a:gd name="T7" fmla="*/ 18 h 131"/>
                  <a:gd name="T8" fmla="*/ 121 w 231"/>
                  <a:gd name="T9" fmla="*/ 8 h 131"/>
                  <a:gd name="T10" fmla="*/ 155 w 231"/>
                  <a:gd name="T11" fmla="*/ 0 h 131"/>
                  <a:gd name="T12" fmla="*/ 215 w 231"/>
                  <a:gd name="T13" fmla="*/ 0 h 131"/>
                  <a:gd name="T14" fmla="*/ 231 w 231"/>
                  <a:gd name="T15" fmla="*/ 10 h 131"/>
                  <a:gd name="T16" fmla="*/ 228 w 231"/>
                  <a:gd name="T17" fmla="*/ 21 h 131"/>
                  <a:gd name="T18" fmla="*/ 211 w 231"/>
                  <a:gd name="T19" fmla="*/ 36 h 131"/>
                  <a:gd name="T20" fmla="*/ 185 w 231"/>
                  <a:gd name="T21" fmla="*/ 53 h 131"/>
                  <a:gd name="T22" fmla="*/ 155 w 231"/>
                  <a:gd name="T23" fmla="*/ 71 h 131"/>
                  <a:gd name="T24" fmla="*/ 122 w 231"/>
                  <a:gd name="T25" fmla="*/ 91 h 131"/>
                  <a:gd name="T26" fmla="*/ 74 w 231"/>
                  <a:gd name="T27" fmla="*/ 131 h 131"/>
                  <a:gd name="T28" fmla="*/ 92 w 231"/>
                  <a:gd name="T29" fmla="*/ 100 h 131"/>
                  <a:gd name="T30" fmla="*/ 103 w 231"/>
                  <a:gd name="T31" fmla="*/ 85 h 131"/>
                  <a:gd name="T32" fmla="*/ 121 w 231"/>
                  <a:gd name="T33" fmla="*/ 70 h 131"/>
                  <a:gd name="T34" fmla="*/ 144 w 231"/>
                  <a:gd name="T35" fmla="*/ 53 h 131"/>
                  <a:gd name="T36" fmla="*/ 173 w 231"/>
                  <a:gd name="T37" fmla="*/ 36 h 131"/>
                  <a:gd name="T38" fmla="*/ 192 w 231"/>
                  <a:gd name="T39" fmla="*/ 17 h 131"/>
                  <a:gd name="T40" fmla="*/ 147 w 231"/>
                  <a:gd name="T41" fmla="*/ 20 h 131"/>
                  <a:gd name="T42" fmla="*/ 76 w 231"/>
                  <a:gd name="T43" fmla="*/ 38 h 131"/>
                  <a:gd name="T44" fmla="*/ 20 w 231"/>
                  <a:gd name="T45" fmla="*/ 64 h 131"/>
                  <a:gd name="T46" fmla="*/ 0 w 231"/>
                  <a:gd name="T47" fmla="*/ 78 h 131"/>
                  <a:gd name="T48" fmla="*/ 0 w 231"/>
                  <a:gd name="T49" fmla="*/ 72 h 131"/>
                  <a:gd name="T50" fmla="*/ 9 w 231"/>
                  <a:gd name="T51" fmla="*/ 58 h 131"/>
                  <a:gd name="T52" fmla="*/ 14 w 231"/>
                  <a:gd name="T53" fmla="*/ 51 h 131"/>
                  <a:gd name="T54" fmla="*/ 14 w 231"/>
                  <a:gd name="T55" fmla="*/ 51 h 1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1"/>
                  <a:gd name="T85" fmla="*/ 0 h 131"/>
                  <a:gd name="T86" fmla="*/ 231 w 231"/>
                  <a:gd name="T87" fmla="*/ 131 h 1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1" h="131">
                    <a:moveTo>
                      <a:pt x="14" y="51"/>
                    </a:moveTo>
                    <a:lnTo>
                      <a:pt x="36" y="40"/>
                    </a:lnTo>
                    <a:lnTo>
                      <a:pt x="59" y="30"/>
                    </a:lnTo>
                    <a:lnTo>
                      <a:pt x="88" y="18"/>
                    </a:lnTo>
                    <a:lnTo>
                      <a:pt x="121" y="8"/>
                    </a:lnTo>
                    <a:lnTo>
                      <a:pt x="155" y="0"/>
                    </a:lnTo>
                    <a:lnTo>
                      <a:pt x="215" y="0"/>
                    </a:lnTo>
                    <a:lnTo>
                      <a:pt x="231" y="10"/>
                    </a:lnTo>
                    <a:lnTo>
                      <a:pt x="228" y="21"/>
                    </a:lnTo>
                    <a:lnTo>
                      <a:pt x="211" y="36"/>
                    </a:lnTo>
                    <a:lnTo>
                      <a:pt x="185" y="53"/>
                    </a:lnTo>
                    <a:lnTo>
                      <a:pt x="155" y="71"/>
                    </a:lnTo>
                    <a:lnTo>
                      <a:pt x="122" y="91"/>
                    </a:lnTo>
                    <a:lnTo>
                      <a:pt x="74" y="131"/>
                    </a:lnTo>
                    <a:lnTo>
                      <a:pt x="92" y="100"/>
                    </a:lnTo>
                    <a:lnTo>
                      <a:pt x="103" y="85"/>
                    </a:lnTo>
                    <a:lnTo>
                      <a:pt x="121" y="70"/>
                    </a:lnTo>
                    <a:lnTo>
                      <a:pt x="144" y="53"/>
                    </a:lnTo>
                    <a:lnTo>
                      <a:pt x="173" y="36"/>
                    </a:lnTo>
                    <a:lnTo>
                      <a:pt x="192" y="17"/>
                    </a:lnTo>
                    <a:lnTo>
                      <a:pt x="147" y="20"/>
                    </a:lnTo>
                    <a:lnTo>
                      <a:pt x="76" y="38"/>
                    </a:lnTo>
                    <a:lnTo>
                      <a:pt x="20" y="6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9" y="58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26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4" name="Freeform 53"/>
              <p:cNvSpPr>
                <a:spLocks/>
              </p:cNvSpPr>
              <p:nvPr/>
            </p:nvSpPr>
            <p:spPr bwMode="auto">
              <a:xfrm>
                <a:off x="2279" y="3514"/>
                <a:ext cx="66" cy="184"/>
              </a:xfrm>
              <a:custGeom>
                <a:avLst/>
                <a:gdLst>
                  <a:gd name="T0" fmla="*/ 45 w 131"/>
                  <a:gd name="T1" fmla="*/ 77 h 370"/>
                  <a:gd name="T2" fmla="*/ 52 w 131"/>
                  <a:gd name="T3" fmla="*/ 60 h 370"/>
                  <a:gd name="T4" fmla="*/ 71 w 131"/>
                  <a:gd name="T5" fmla="*/ 27 h 370"/>
                  <a:gd name="T6" fmla="*/ 84 w 131"/>
                  <a:gd name="T7" fmla="*/ 12 h 370"/>
                  <a:gd name="T8" fmla="*/ 96 w 131"/>
                  <a:gd name="T9" fmla="*/ 0 h 370"/>
                  <a:gd name="T10" fmla="*/ 124 w 131"/>
                  <a:gd name="T11" fmla="*/ 2 h 370"/>
                  <a:gd name="T12" fmla="*/ 131 w 131"/>
                  <a:gd name="T13" fmla="*/ 35 h 370"/>
                  <a:gd name="T14" fmla="*/ 125 w 131"/>
                  <a:gd name="T15" fmla="*/ 56 h 370"/>
                  <a:gd name="T16" fmla="*/ 114 w 131"/>
                  <a:gd name="T17" fmla="*/ 76 h 370"/>
                  <a:gd name="T18" fmla="*/ 103 w 131"/>
                  <a:gd name="T19" fmla="*/ 96 h 370"/>
                  <a:gd name="T20" fmla="*/ 92 w 131"/>
                  <a:gd name="T21" fmla="*/ 111 h 370"/>
                  <a:gd name="T22" fmla="*/ 80 w 131"/>
                  <a:gd name="T23" fmla="*/ 126 h 370"/>
                  <a:gd name="T24" fmla="*/ 100 w 131"/>
                  <a:gd name="T25" fmla="*/ 309 h 370"/>
                  <a:gd name="T26" fmla="*/ 85 w 131"/>
                  <a:gd name="T27" fmla="*/ 349 h 370"/>
                  <a:gd name="T28" fmla="*/ 74 w 131"/>
                  <a:gd name="T29" fmla="*/ 359 h 370"/>
                  <a:gd name="T30" fmla="*/ 59 w 131"/>
                  <a:gd name="T31" fmla="*/ 322 h 370"/>
                  <a:gd name="T32" fmla="*/ 52 w 131"/>
                  <a:gd name="T33" fmla="*/ 222 h 370"/>
                  <a:gd name="T34" fmla="*/ 9 w 131"/>
                  <a:gd name="T35" fmla="*/ 370 h 370"/>
                  <a:gd name="T36" fmla="*/ 0 w 131"/>
                  <a:gd name="T37" fmla="*/ 296 h 370"/>
                  <a:gd name="T38" fmla="*/ 12 w 131"/>
                  <a:gd name="T39" fmla="*/ 220 h 370"/>
                  <a:gd name="T40" fmla="*/ 29 w 131"/>
                  <a:gd name="T41" fmla="*/ 174 h 370"/>
                  <a:gd name="T42" fmla="*/ 42 w 131"/>
                  <a:gd name="T43" fmla="*/ 151 h 370"/>
                  <a:gd name="T44" fmla="*/ 56 w 131"/>
                  <a:gd name="T45" fmla="*/ 128 h 370"/>
                  <a:gd name="T46" fmla="*/ 45 w 131"/>
                  <a:gd name="T47" fmla="*/ 77 h 370"/>
                  <a:gd name="T48" fmla="*/ 45 w 131"/>
                  <a:gd name="T49" fmla="*/ 77 h 3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1"/>
                  <a:gd name="T76" fmla="*/ 0 h 370"/>
                  <a:gd name="T77" fmla="*/ 131 w 131"/>
                  <a:gd name="T78" fmla="*/ 370 h 3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1" h="370">
                    <a:moveTo>
                      <a:pt x="45" y="77"/>
                    </a:moveTo>
                    <a:lnTo>
                      <a:pt x="52" y="60"/>
                    </a:lnTo>
                    <a:lnTo>
                      <a:pt x="71" y="27"/>
                    </a:lnTo>
                    <a:lnTo>
                      <a:pt x="84" y="12"/>
                    </a:lnTo>
                    <a:lnTo>
                      <a:pt x="96" y="0"/>
                    </a:lnTo>
                    <a:lnTo>
                      <a:pt x="124" y="2"/>
                    </a:lnTo>
                    <a:lnTo>
                      <a:pt x="131" y="35"/>
                    </a:lnTo>
                    <a:lnTo>
                      <a:pt x="125" y="56"/>
                    </a:lnTo>
                    <a:lnTo>
                      <a:pt x="114" y="76"/>
                    </a:lnTo>
                    <a:lnTo>
                      <a:pt x="103" y="96"/>
                    </a:lnTo>
                    <a:lnTo>
                      <a:pt x="92" y="111"/>
                    </a:lnTo>
                    <a:lnTo>
                      <a:pt x="80" y="126"/>
                    </a:lnTo>
                    <a:lnTo>
                      <a:pt x="100" y="309"/>
                    </a:lnTo>
                    <a:lnTo>
                      <a:pt x="85" y="349"/>
                    </a:lnTo>
                    <a:lnTo>
                      <a:pt x="74" y="359"/>
                    </a:lnTo>
                    <a:lnTo>
                      <a:pt x="59" y="322"/>
                    </a:lnTo>
                    <a:lnTo>
                      <a:pt x="52" y="222"/>
                    </a:lnTo>
                    <a:lnTo>
                      <a:pt x="9" y="370"/>
                    </a:lnTo>
                    <a:lnTo>
                      <a:pt x="0" y="296"/>
                    </a:lnTo>
                    <a:lnTo>
                      <a:pt x="12" y="220"/>
                    </a:lnTo>
                    <a:lnTo>
                      <a:pt x="29" y="174"/>
                    </a:lnTo>
                    <a:lnTo>
                      <a:pt x="42" y="151"/>
                    </a:lnTo>
                    <a:lnTo>
                      <a:pt x="56" y="128"/>
                    </a:lnTo>
                    <a:lnTo>
                      <a:pt x="45" y="77"/>
                    </a:lnTo>
                    <a:close/>
                  </a:path>
                </a:pathLst>
              </a:custGeom>
              <a:solidFill>
                <a:srgbClr val="476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5" name="Freeform 54"/>
              <p:cNvSpPr>
                <a:spLocks/>
              </p:cNvSpPr>
              <p:nvPr/>
            </p:nvSpPr>
            <p:spPr bwMode="auto">
              <a:xfrm>
                <a:off x="2284" y="3583"/>
                <a:ext cx="36" cy="63"/>
              </a:xfrm>
              <a:custGeom>
                <a:avLst/>
                <a:gdLst>
                  <a:gd name="T0" fmla="*/ 0 w 74"/>
                  <a:gd name="T1" fmla="*/ 125 h 125"/>
                  <a:gd name="T2" fmla="*/ 15 w 74"/>
                  <a:gd name="T3" fmla="*/ 68 h 125"/>
                  <a:gd name="T4" fmla="*/ 30 w 74"/>
                  <a:gd name="T5" fmla="*/ 27 h 125"/>
                  <a:gd name="T6" fmla="*/ 39 w 74"/>
                  <a:gd name="T7" fmla="*/ 11 h 125"/>
                  <a:gd name="T8" fmla="*/ 49 w 74"/>
                  <a:gd name="T9" fmla="*/ 3 h 125"/>
                  <a:gd name="T10" fmla="*/ 65 w 74"/>
                  <a:gd name="T11" fmla="*/ 0 h 125"/>
                  <a:gd name="T12" fmla="*/ 74 w 74"/>
                  <a:gd name="T13" fmla="*/ 12 h 125"/>
                  <a:gd name="T14" fmla="*/ 66 w 74"/>
                  <a:gd name="T15" fmla="*/ 96 h 125"/>
                  <a:gd name="T16" fmla="*/ 61 w 74"/>
                  <a:gd name="T17" fmla="*/ 65 h 125"/>
                  <a:gd name="T18" fmla="*/ 56 w 74"/>
                  <a:gd name="T19" fmla="*/ 45 h 125"/>
                  <a:gd name="T20" fmla="*/ 48 w 74"/>
                  <a:gd name="T21" fmla="*/ 38 h 125"/>
                  <a:gd name="T22" fmla="*/ 21 w 74"/>
                  <a:gd name="T23" fmla="*/ 75 h 125"/>
                  <a:gd name="T24" fmla="*/ 0 w 74"/>
                  <a:gd name="T25" fmla="*/ 125 h 125"/>
                  <a:gd name="T26" fmla="*/ 0 w 74"/>
                  <a:gd name="T27" fmla="*/ 125 h 1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125"/>
                  <a:gd name="T44" fmla="*/ 74 w 74"/>
                  <a:gd name="T45" fmla="*/ 125 h 1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125">
                    <a:moveTo>
                      <a:pt x="0" y="125"/>
                    </a:moveTo>
                    <a:lnTo>
                      <a:pt x="15" y="68"/>
                    </a:lnTo>
                    <a:lnTo>
                      <a:pt x="30" y="27"/>
                    </a:lnTo>
                    <a:lnTo>
                      <a:pt x="39" y="11"/>
                    </a:lnTo>
                    <a:lnTo>
                      <a:pt x="49" y="3"/>
                    </a:lnTo>
                    <a:lnTo>
                      <a:pt x="65" y="0"/>
                    </a:lnTo>
                    <a:lnTo>
                      <a:pt x="74" y="12"/>
                    </a:lnTo>
                    <a:lnTo>
                      <a:pt x="66" y="96"/>
                    </a:lnTo>
                    <a:lnTo>
                      <a:pt x="61" y="65"/>
                    </a:lnTo>
                    <a:lnTo>
                      <a:pt x="56" y="45"/>
                    </a:lnTo>
                    <a:lnTo>
                      <a:pt x="48" y="38"/>
                    </a:lnTo>
                    <a:lnTo>
                      <a:pt x="21" y="7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6D99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6" name="Freeform 55"/>
              <p:cNvSpPr>
                <a:spLocks/>
              </p:cNvSpPr>
              <p:nvPr/>
            </p:nvSpPr>
            <p:spPr bwMode="auto">
              <a:xfrm>
                <a:off x="2311" y="3521"/>
                <a:ext cx="11" cy="36"/>
              </a:xfrm>
              <a:custGeom>
                <a:avLst/>
                <a:gdLst>
                  <a:gd name="T0" fmla="*/ 23 w 23"/>
                  <a:gd name="T1" fmla="*/ 0 h 71"/>
                  <a:gd name="T2" fmla="*/ 15 w 23"/>
                  <a:gd name="T3" fmla="*/ 60 h 71"/>
                  <a:gd name="T4" fmla="*/ 7 w 23"/>
                  <a:gd name="T5" fmla="*/ 71 h 71"/>
                  <a:gd name="T6" fmla="*/ 1 w 23"/>
                  <a:gd name="T7" fmla="*/ 67 h 71"/>
                  <a:gd name="T8" fmla="*/ 0 w 23"/>
                  <a:gd name="T9" fmla="*/ 32 h 71"/>
                  <a:gd name="T10" fmla="*/ 14 w 23"/>
                  <a:gd name="T11" fmla="*/ 7 h 71"/>
                  <a:gd name="T12" fmla="*/ 23 w 23"/>
                  <a:gd name="T13" fmla="*/ 0 h 71"/>
                  <a:gd name="T14" fmla="*/ 23 w 23"/>
                  <a:gd name="T15" fmla="*/ 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71"/>
                  <a:gd name="T26" fmla="*/ 23 w 23"/>
                  <a:gd name="T27" fmla="*/ 71 h 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71">
                    <a:moveTo>
                      <a:pt x="23" y="0"/>
                    </a:moveTo>
                    <a:lnTo>
                      <a:pt x="15" y="60"/>
                    </a:lnTo>
                    <a:lnTo>
                      <a:pt x="7" y="71"/>
                    </a:lnTo>
                    <a:lnTo>
                      <a:pt x="1" y="67"/>
                    </a:lnTo>
                    <a:lnTo>
                      <a:pt x="0" y="32"/>
                    </a:lnTo>
                    <a:lnTo>
                      <a:pt x="14" y="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6D99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7" name="Freeform 56"/>
              <p:cNvSpPr>
                <a:spLocks/>
              </p:cNvSpPr>
              <p:nvPr/>
            </p:nvSpPr>
            <p:spPr bwMode="auto">
              <a:xfrm>
                <a:off x="2307" y="3572"/>
                <a:ext cx="30" cy="121"/>
              </a:xfrm>
              <a:custGeom>
                <a:avLst/>
                <a:gdLst>
                  <a:gd name="T0" fmla="*/ 2 w 61"/>
                  <a:gd name="T1" fmla="*/ 211 h 240"/>
                  <a:gd name="T2" fmla="*/ 17 w 61"/>
                  <a:gd name="T3" fmla="*/ 155 h 240"/>
                  <a:gd name="T4" fmla="*/ 34 w 61"/>
                  <a:gd name="T5" fmla="*/ 60 h 240"/>
                  <a:gd name="T6" fmla="*/ 35 w 61"/>
                  <a:gd name="T7" fmla="*/ 156 h 240"/>
                  <a:gd name="T8" fmla="*/ 26 w 61"/>
                  <a:gd name="T9" fmla="*/ 8 h 240"/>
                  <a:gd name="T10" fmla="*/ 35 w 61"/>
                  <a:gd name="T11" fmla="*/ 0 h 240"/>
                  <a:gd name="T12" fmla="*/ 53 w 61"/>
                  <a:gd name="T13" fmla="*/ 32 h 240"/>
                  <a:gd name="T14" fmla="*/ 61 w 61"/>
                  <a:gd name="T15" fmla="*/ 123 h 240"/>
                  <a:gd name="T16" fmla="*/ 50 w 61"/>
                  <a:gd name="T17" fmla="*/ 177 h 240"/>
                  <a:gd name="T18" fmla="*/ 37 w 61"/>
                  <a:gd name="T19" fmla="*/ 219 h 240"/>
                  <a:gd name="T20" fmla="*/ 24 w 61"/>
                  <a:gd name="T21" fmla="*/ 240 h 240"/>
                  <a:gd name="T22" fmla="*/ 11 w 61"/>
                  <a:gd name="T23" fmla="*/ 233 h 240"/>
                  <a:gd name="T24" fmla="*/ 0 w 61"/>
                  <a:gd name="T25" fmla="*/ 210 h 240"/>
                  <a:gd name="T26" fmla="*/ 2 w 61"/>
                  <a:gd name="T27" fmla="*/ 211 h 240"/>
                  <a:gd name="T28" fmla="*/ 2 w 61"/>
                  <a:gd name="T29" fmla="*/ 211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240"/>
                  <a:gd name="T47" fmla="*/ 61 w 61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240">
                    <a:moveTo>
                      <a:pt x="2" y="211"/>
                    </a:moveTo>
                    <a:lnTo>
                      <a:pt x="17" y="155"/>
                    </a:lnTo>
                    <a:lnTo>
                      <a:pt x="34" y="60"/>
                    </a:lnTo>
                    <a:lnTo>
                      <a:pt x="35" y="156"/>
                    </a:lnTo>
                    <a:lnTo>
                      <a:pt x="26" y="8"/>
                    </a:lnTo>
                    <a:lnTo>
                      <a:pt x="35" y="0"/>
                    </a:lnTo>
                    <a:lnTo>
                      <a:pt x="53" y="32"/>
                    </a:lnTo>
                    <a:lnTo>
                      <a:pt x="61" y="123"/>
                    </a:lnTo>
                    <a:lnTo>
                      <a:pt x="50" y="177"/>
                    </a:lnTo>
                    <a:lnTo>
                      <a:pt x="37" y="219"/>
                    </a:lnTo>
                    <a:lnTo>
                      <a:pt x="24" y="240"/>
                    </a:lnTo>
                    <a:lnTo>
                      <a:pt x="11" y="233"/>
                    </a:lnTo>
                    <a:lnTo>
                      <a:pt x="0" y="210"/>
                    </a:lnTo>
                    <a:lnTo>
                      <a:pt x="2" y="211"/>
                    </a:lnTo>
                    <a:close/>
                  </a:path>
                </a:pathLst>
              </a:custGeom>
              <a:solidFill>
                <a:srgbClr val="314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8" name="Freeform 57"/>
              <p:cNvSpPr>
                <a:spLocks/>
              </p:cNvSpPr>
              <p:nvPr/>
            </p:nvSpPr>
            <p:spPr bwMode="auto">
              <a:xfrm>
                <a:off x="1797" y="3150"/>
                <a:ext cx="619" cy="555"/>
              </a:xfrm>
              <a:custGeom>
                <a:avLst/>
                <a:gdLst>
                  <a:gd name="T0" fmla="*/ 0 w 1238"/>
                  <a:gd name="T1" fmla="*/ 308 h 1109"/>
                  <a:gd name="T2" fmla="*/ 24 w 1238"/>
                  <a:gd name="T3" fmla="*/ 282 h 1109"/>
                  <a:gd name="T4" fmla="*/ 68 w 1238"/>
                  <a:gd name="T5" fmla="*/ 241 h 1109"/>
                  <a:gd name="T6" fmla="*/ 116 w 1238"/>
                  <a:gd name="T7" fmla="*/ 203 h 1109"/>
                  <a:gd name="T8" fmla="*/ 154 w 1238"/>
                  <a:gd name="T9" fmla="*/ 176 h 1109"/>
                  <a:gd name="T10" fmla="*/ 199 w 1238"/>
                  <a:gd name="T11" fmla="*/ 148 h 1109"/>
                  <a:gd name="T12" fmla="*/ 248 w 1238"/>
                  <a:gd name="T13" fmla="*/ 120 h 1109"/>
                  <a:gd name="T14" fmla="*/ 303 w 1238"/>
                  <a:gd name="T15" fmla="*/ 93 h 1109"/>
                  <a:gd name="T16" fmla="*/ 364 w 1238"/>
                  <a:gd name="T17" fmla="*/ 69 h 1109"/>
                  <a:gd name="T18" fmla="*/ 431 w 1238"/>
                  <a:gd name="T19" fmla="*/ 46 h 1109"/>
                  <a:gd name="T20" fmla="*/ 540 w 1238"/>
                  <a:gd name="T21" fmla="*/ 19 h 1109"/>
                  <a:gd name="T22" fmla="*/ 706 w 1238"/>
                  <a:gd name="T23" fmla="*/ 0 h 1109"/>
                  <a:gd name="T24" fmla="*/ 793 w 1238"/>
                  <a:gd name="T25" fmla="*/ 30 h 1109"/>
                  <a:gd name="T26" fmla="*/ 865 w 1238"/>
                  <a:gd name="T27" fmla="*/ 59 h 1109"/>
                  <a:gd name="T28" fmla="*/ 948 w 1238"/>
                  <a:gd name="T29" fmla="*/ 96 h 1109"/>
                  <a:gd name="T30" fmla="*/ 992 w 1238"/>
                  <a:gd name="T31" fmla="*/ 118 h 1109"/>
                  <a:gd name="T32" fmla="*/ 1036 w 1238"/>
                  <a:gd name="T33" fmla="*/ 143 h 1109"/>
                  <a:gd name="T34" fmla="*/ 1080 w 1238"/>
                  <a:gd name="T35" fmla="*/ 169 h 1109"/>
                  <a:gd name="T36" fmla="*/ 1123 w 1238"/>
                  <a:gd name="T37" fmla="*/ 197 h 1109"/>
                  <a:gd name="T38" fmla="*/ 1164 w 1238"/>
                  <a:gd name="T39" fmla="*/ 228 h 1109"/>
                  <a:gd name="T40" fmla="*/ 1238 w 1238"/>
                  <a:gd name="T41" fmla="*/ 295 h 1109"/>
                  <a:gd name="T42" fmla="*/ 1043 w 1238"/>
                  <a:gd name="T43" fmla="*/ 404 h 1109"/>
                  <a:gd name="T44" fmla="*/ 995 w 1238"/>
                  <a:gd name="T45" fmla="*/ 483 h 1109"/>
                  <a:gd name="T46" fmla="*/ 960 w 1238"/>
                  <a:gd name="T47" fmla="*/ 552 h 1109"/>
                  <a:gd name="T48" fmla="*/ 924 w 1238"/>
                  <a:gd name="T49" fmla="*/ 640 h 1109"/>
                  <a:gd name="T50" fmla="*/ 888 w 1238"/>
                  <a:gd name="T51" fmla="*/ 749 h 1109"/>
                  <a:gd name="T52" fmla="*/ 855 w 1238"/>
                  <a:gd name="T53" fmla="*/ 878 h 1109"/>
                  <a:gd name="T54" fmla="*/ 823 w 1238"/>
                  <a:gd name="T55" fmla="*/ 1035 h 1109"/>
                  <a:gd name="T56" fmla="*/ 780 w 1238"/>
                  <a:gd name="T57" fmla="*/ 1067 h 1109"/>
                  <a:gd name="T58" fmla="*/ 733 w 1238"/>
                  <a:gd name="T59" fmla="*/ 1090 h 1109"/>
                  <a:gd name="T60" fmla="*/ 633 w 1238"/>
                  <a:gd name="T61" fmla="*/ 1109 h 1109"/>
                  <a:gd name="T62" fmla="*/ 501 w 1238"/>
                  <a:gd name="T63" fmla="*/ 1086 h 1109"/>
                  <a:gd name="T64" fmla="*/ 425 w 1238"/>
                  <a:gd name="T65" fmla="*/ 1050 h 1109"/>
                  <a:gd name="T66" fmla="*/ 370 w 1238"/>
                  <a:gd name="T67" fmla="*/ 1016 h 1109"/>
                  <a:gd name="T68" fmla="*/ 326 w 1238"/>
                  <a:gd name="T69" fmla="*/ 891 h 1109"/>
                  <a:gd name="T70" fmla="*/ 297 w 1238"/>
                  <a:gd name="T71" fmla="*/ 665 h 1109"/>
                  <a:gd name="T72" fmla="*/ 270 w 1238"/>
                  <a:gd name="T73" fmla="*/ 439 h 1109"/>
                  <a:gd name="T74" fmla="*/ 269 w 1238"/>
                  <a:gd name="T75" fmla="*/ 337 h 110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38"/>
                  <a:gd name="T115" fmla="*/ 0 h 1109"/>
                  <a:gd name="T116" fmla="*/ 1238 w 1238"/>
                  <a:gd name="T117" fmla="*/ 1109 h 110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38" h="1109">
                    <a:moveTo>
                      <a:pt x="269" y="337"/>
                    </a:moveTo>
                    <a:lnTo>
                      <a:pt x="0" y="308"/>
                    </a:lnTo>
                    <a:lnTo>
                      <a:pt x="10" y="297"/>
                    </a:lnTo>
                    <a:lnTo>
                      <a:pt x="24" y="282"/>
                    </a:lnTo>
                    <a:lnTo>
                      <a:pt x="44" y="263"/>
                    </a:lnTo>
                    <a:lnTo>
                      <a:pt x="68" y="241"/>
                    </a:lnTo>
                    <a:lnTo>
                      <a:pt x="98" y="216"/>
                    </a:lnTo>
                    <a:lnTo>
                      <a:pt x="116" y="203"/>
                    </a:lnTo>
                    <a:lnTo>
                      <a:pt x="134" y="190"/>
                    </a:lnTo>
                    <a:lnTo>
                      <a:pt x="154" y="176"/>
                    </a:lnTo>
                    <a:lnTo>
                      <a:pt x="176" y="162"/>
                    </a:lnTo>
                    <a:lnTo>
                      <a:pt x="199" y="148"/>
                    </a:lnTo>
                    <a:lnTo>
                      <a:pt x="222" y="134"/>
                    </a:lnTo>
                    <a:lnTo>
                      <a:pt x="248" y="120"/>
                    </a:lnTo>
                    <a:lnTo>
                      <a:pt x="276" y="107"/>
                    </a:lnTo>
                    <a:lnTo>
                      <a:pt x="303" y="93"/>
                    </a:lnTo>
                    <a:lnTo>
                      <a:pt x="333" y="81"/>
                    </a:lnTo>
                    <a:lnTo>
                      <a:pt x="364" y="69"/>
                    </a:lnTo>
                    <a:lnTo>
                      <a:pt x="396" y="56"/>
                    </a:lnTo>
                    <a:lnTo>
                      <a:pt x="431" y="46"/>
                    </a:lnTo>
                    <a:lnTo>
                      <a:pt x="466" y="37"/>
                    </a:lnTo>
                    <a:lnTo>
                      <a:pt x="540" y="19"/>
                    </a:lnTo>
                    <a:lnTo>
                      <a:pt x="621" y="7"/>
                    </a:lnTo>
                    <a:lnTo>
                      <a:pt x="706" y="0"/>
                    </a:lnTo>
                    <a:lnTo>
                      <a:pt x="764" y="20"/>
                    </a:lnTo>
                    <a:lnTo>
                      <a:pt x="793" y="30"/>
                    </a:lnTo>
                    <a:lnTo>
                      <a:pt x="828" y="44"/>
                    </a:lnTo>
                    <a:lnTo>
                      <a:pt x="865" y="59"/>
                    </a:lnTo>
                    <a:lnTo>
                      <a:pt x="906" y="76"/>
                    </a:lnTo>
                    <a:lnTo>
                      <a:pt x="948" y="96"/>
                    </a:lnTo>
                    <a:lnTo>
                      <a:pt x="969" y="107"/>
                    </a:lnTo>
                    <a:lnTo>
                      <a:pt x="992" y="118"/>
                    </a:lnTo>
                    <a:lnTo>
                      <a:pt x="1014" y="130"/>
                    </a:lnTo>
                    <a:lnTo>
                      <a:pt x="1036" y="143"/>
                    </a:lnTo>
                    <a:lnTo>
                      <a:pt x="1058" y="156"/>
                    </a:lnTo>
                    <a:lnTo>
                      <a:pt x="1080" y="169"/>
                    </a:lnTo>
                    <a:lnTo>
                      <a:pt x="1101" y="183"/>
                    </a:lnTo>
                    <a:lnTo>
                      <a:pt x="1123" y="197"/>
                    </a:lnTo>
                    <a:lnTo>
                      <a:pt x="1143" y="213"/>
                    </a:lnTo>
                    <a:lnTo>
                      <a:pt x="1164" y="228"/>
                    </a:lnTo>
                    <a:lnTo>
                      <a:pt x="1203" y="260"/>
                    </a:lnTo>
                    <a:lnTo>
                      <a:pt x="1238" y="295"/>
                    </a:lnTo>
                    <a:lnTo>
                      <a:pt x="1051" y="394"/>
                    </a:lnTo>
                    <a:lnTo>
                      <a:pt x="1043" y="404"/>
                    </a:lnTo>
                    <a:lnTo>
                      <a:pt x="1023" y="433"/>
                    </a:lnTo>
                    <a:lnTo>
                      <a:pt x="995" y="483"/>
                    </a:lnTo>
                    <a:lnTo>
                      <a:pt x="978" y="514"/>
                    </a:lnTo>
                    <a:lnTo>
                      <a:pt x="960" y="552"/>
                    </a:lnTo>
                    <a:lnTo>
                      <a:pt x="943" y="594"/>
                    </a:lnTo>
                    <a:lnTo>
                      <a:pt x="924" y="640"/>
                    </a:lnTo>
                    <a:lnTo>
                      <a:pt x="906" y="693"/>
                    </a:lnTo>
                    <a:lnTo>
                      <a:pt x="888" y="749"/>
                    </a:lnTo>
                    <a:lnTo>
                      <a:pt x="871" y="811"/>
                    </a:lnTo>
                    <a:lnTo>
                      <a:pt x="855" y="878"/>
                    </a:lnTo>
                    <a:lnTo>
                      <a:pt x="830" y="1026"/>
                    </a:lnTo>
                    <a:lnTo>
                      <a:pt x="823" y="1035"/>
                    </a:lnTo>
                    <a:lnTo>
                      <a:pt x="798" y="1055"/>
                    </a:lnTo>
                    <a:lnTo>
                      <a:pt x="780" y="1067"/>
                    </a:lnTo>
                    <a:lnTo>
                      <a:pt x="758" y="1079"/>
                    </a:lnTo>
                    <a:lnTo>
                      <a:pt x="733" y="1090"/>
                    </a:lnTo>
                    <a:lnTo>
                      <a:pt x="703" y="1100"/>
                    </a:lnTo>
                    <a:lnTo>
                      <a:pt x="633" y="1109"/>
                    </a:lnTo>
                    <a:lnTo>
                      <a:pt x="549" y="1100"/>
                    </a:lnTo>
                    <a:lnTo>
                      <a:pt x="501" y="1086"/>
                    </a:lnTo>
                    <a:lnTo>
                      <a:pt x="451" y="1064"/>
                    </a:lnTo>
                    <a:lnTo>
                      <a:pt x="425" y="1050"/>
                    </a:lnTo>
                    <a:lnTo>
                      <a:pt x="398" y="1034"/>
                    </a:lnTo>
                    <a:lnTo>
                      <a:pt x="370" y="1016"/>
                    </a:lnTo>
                    <a:lnTo>
                      <a:pt x="341" y="995"/>
                    </a:lnTo>
                    <a:lnTo>
                      <a:pt x="326" y="891"/>
                    </a:lnTo>
                    <a:lnTo>
                      <a:pt x="312" y="786"/>
                    </a:lnTo>
                    <a:lnTo>
                      <a:pt x="297" y="665"/>
                    </a:lnTo>
                    <a:lnTo>
                      <a:pt x="282" y="543"/>
                    </a:lnTo>
                    <a:lnTo>
                      <a:pt x="270" y="439"/>
                    </a:lnTo>
                    <a:lnTo>
                      <a:pt x="269" y="337"/>
                    </a:lnTo>
                    <a:close/>
                  </a:path>
                </a:pathLst>
              </a:custGeom>
              <a:solidFill>
                <a:srgbClr val="476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9" name="Freeform 58"/>
              <p:cNvSpPr>
                <a:spLocks/>
              </p:cNvSpPr>
              <p:nvPr/>
            </p:nvSpPr>
            <p:spPr bwMode="auto">
              <a:xfrm>
                <a:off x="1953" y="3400"/>
                <a:ext cx="168" cy="265"/>
              </a:xfrm>
              <a:custGeom>
                <a:avLst/>
                <a:gdLst>
                  <a:gd name="T0" fmla="*/ 12 w 335"/>
                  <a:gd name="T1" fmla="*/ 0 h 530"/>
                  <a:gd name="T2" fmla="*/ 316 w 335"/>
                  <a:gd name="T3" fmla="*/ 123 h 530"/>
                  <a:gd name="T4" fmla="*/ 301 w 335"/>
                  <a:gd name="T5" fmla="*/ 131 h 530"/>
                  <a:gd name="T6" fmla="*/ 264 w 335"/>
                  <a:gd name="T7" fmla="*/ 144 h 530"/>
                  <a:gd name="T8" fmla="*/ 213 w 335"/>
                  <a:gd name="T9" fmla="*/ 157 h 530"/>
                  <a:gd name="T10" fmla="*/ 154 w 335"/>
                  <a:gd name="T11" fmla="*/ 159 h 530"/>
                  <a:gd name="T12" fmla="*/ 180 w 335"/>
                  <a:gd name="T13" fmla="*/ 182 h 530"/>
                  <a:gd name="T14" fmla="*/ 200 w 335"/>
                  <a:gd name="T15" fmla="*/ 192 h 530"/>
                  <a:gd name="T16" fmla="*/ 226 w 335"/>
                  <a:gd name="T17" fmla="*/ 204 h 530"/>
                  <a:gd name="T18" fmla="*/ 262 w 335"/>
                  <a:gd name="T19" fmla="*/ 215 h 530"/>
                  <a:gd name="T20" fmla="*/ 307 w 335"/>
                  <a:gd name="T21" fmla="*/ 224 h 530"/>
                  <a:gd name="T22" fmla="*/ 244 w 335"/>
                  <a:gd name="T23" fmla="*/ 236 h 530"/>
                  <a:gd name="T24" fmla="*/ 145 w 335"/>
                  <a:gd name="T25" fmla="*/ 246 h 530"/>
                  <a:gd name="T26" fmla="*/ 163 w 335"/>
                  <a:gd name="T27" fmla="*/ 257 h 530"/>
                  <a:gd name="T28" fmla="*/ 183 w 335"/>
                  <a:gd name="T29" fmla="*/ 267 h 530"/>
                  <a:gd name="T30" fmla="*/ 208 w 335"/>
                  <a:gd name="T31" fmla="*/ 280 h 530"/>
                  <a:gd name="T32" fmla="*/ 238 w 335"/>
                  <a:gd name="T33" fmla="*/ 292 h 530"/>
                  <a:gd name="T34" fmla="*/ 268 w 335"/>
                  <a:gd name="T35" fmla="*/ 303 h 530"/>
                  <a:gd name="T36" fmla="*/ 328 w 335"/>
                  <a:gd name="T37" fmla="*/ 313 h 530"/>
                  <a:gd name="T38" fmla="*/ 257 w 335"/>
                  <a:gd name="T39" fmla="*/ 326 h 530"/>
                  <a:gd name="T40" fmla="*/ 199 w 335"/>
                  <a:gd name="T41" fmla="*/ 334 h 530"/>
                  <a:gd name="T42" fmla="*/ 154 w 335"/>
                  <a:gd name="T43" fmla="*/ 338 h 530"/>
                  <a:gd name="T44" fmla="*/ 163 w 335"/>
                  <a:gd name="T45" fmla="*/ 346 h 530"/>
                  <a:gd name="T46" fmla="*/ 174 w 335"/>
                  <a:gd name="T47" fmla="*/ 354 h 530"/>
                  <a:gd name="T48" fmla="*/ 189 w 335"/>
                  <a:gd name="T49" fmla="*/ 364 h 530"/>
                  <a:gd name="T50" fmla="*/ 210 w 335"/>
                  <a:gd name="T51" fmla="*/ 375 h 530"/>
                  <a:gd name="T52" fmla="*/ 236 w 335"/>
                  <a:gd name="T53" fmla="*/ 388 h 530"/>
                  <a:gd name="T54" fmla="*/ 266 w 335"/>
                  <a:gd name="T55" fmla="*/ 399 h 530"/>
                  <a:gd name="T56" fmla="*/ 301 w 335"/>
                  <a:gd name="T57" fmla="*/ 411 h 530"/>
                  <a:gd name="T58" fmla="*/ 291 w 335"/>
                  <a:gd name="T59" fmla="*/ 417 h 530"/>
                  <a:gd name="T60" fmla="*/ 264 w 335"/>
                  <a:gd name="T61" fmla="*/ 429 h 530"/>
                  <a:gd name="T62" fmla="*/ 219 w 335"/>
                  <a:gd name="T63" fmla="*/ 439 h 530"/>
                  <a:gd name="T64" fmla="*/ 159 w 335"/>
                  <a:gd name="T65" fmla="*/ 442 h 530"/>
                  <a:gd name="T66" fmla="*/ 187 w 335"/>
                  <a:gd name="T67" fmla="*/ 466 h 530"/>
                  <a:gd name="T68" fmla="*/ 206 w 335"/>
                  <a:gd name="T69" fmla="*/ 478 h 530"/>
                  <a:gd name="T70" fmla="*/ 227 w 335"/>
                  <a:gd name="T71" fmla="*/ 490 h 530"/>
                  <a:gd name="T72" fmla="*/ 253 w 335"/>
                  <a:gd name="T73" fmla="*/ 501 h 530"/>
                  <a:gd name="T74" fmla="*/ 278 w 335"/>
                  <a:gd name="T75" fmla="*/ 512 h 530"/>
                  <a:gd name="T76" fmla="*/ 306 w 335"/>
                  <a:gd name="T77" fmla="*/ 522 h 530"/>
                  <a:gd name="T78" fmla="*/ 335 w 335"/>
                  <a:gd name="T79" fmla="*/ 530 h 530"/>
                  <a:gd name="T80" fmla="*/ 199 w 335"/>
                  <a:gd name="T81" fmla="*/ 530 h 530"/>
                  <a:gd name="T82" fmla="*/ 113 w 335"/>
                  <a:gd name="T83" fmla="*/ 502 h 530"/>
                  <a:gd name="T84" fmla="*/ 65 w 335"/>
                  <a:gd name="T85" fmla="*/ 464 h 530"/>
                  <a:gd name="T86" fmla="*/ 46 w 335"/>
                  <a:gd name="T87" fmla="*/ 437 h 530"/>
                  <a:gd name="T88" fmla="*/ 9 w 335"/>
                  <a:gd name="T89" fmla="*/ 276 h 530"/>
                  <a:gd name="T90" fmla="*/ 0 w 335"/>
                  <a:gd name="T91" fmla="*/ 137 h 530"/>
                  <a:gd name="T92" fmla="*/ 7 w 335"/>
                  <a:gd name="T93" fmla="*/ 38 h 530"/>
                  <a:gd name="T94" fmla="*/ 12 w 335"/>
                  <a:gd name="T95" fmla="*/ 0 h 530"/>
                  <a:gd name="T96" fmla="*/ 12 w 335"/>
                  <a:gd name="T97" fmla="*/ 0 h 53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5"/>
                  <a:gd name="T148" fmla="*/ 0 h 530"/>
                  <a:gd name="T149" fmla="*/ 335 w 335"/>
                  <a:gd name="T150" fmla="*/ 530 h 53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5" h="530">
                    <a:moveTo>
                      <a:pt x="12" y="0"/>
                    </a:moveTo>
                    <a:lnTo>
                      <a:pt x="316" y="123"/>
                    </a:lnTo>
                    <a:lnTo>
                      <a:pt x="301" y="131"/>
                    </a:lnTo>
                    <a:lnTo>
                      <a:pt x="264" y="144"/>
                    </a:lnTo>
                    <a:lnTo>
                      <a:pt x="213" y="157"/>
                    </a:lnTo>
                    <a:lnTo>
                      <a:pt x="154" y="159"/>
                    </a:lnTo>
                    <a:lnTo>
                      <a:pt x="180" y="182"/>
                    </a:lnTo>
                    <a:lnTo>
                      <a:pt x="200" y="192"/>
                    </a:lnTo>
                    <a:lnTo>
                      <a:pt x="226" y="204"/>
                    </a:lnTo>
                    <a:lnTo>
                      <a:pt x="262" y="215"/>
                    </a:lnTo>
                    <a:lnTo>
                      <a:pt x="307" y="224"/>
                    </a:lnTo>
                    <a:lnTo>
                      <a:pt x="244" y="236"/>
                    </a:lnTo>
                    <a:lnTo>
                      <a:pt x="145" y="246"/>
                    </a:lnTo>
                    <a:lnTo>
                      <a:pt x="163" y="257"/>
                    </a:lnTo>
                    <a:lnTo>
                      <a:pt x="183" y="267"/>
                    </a:lnTo>
                    <a:lnTo>
                      <a:pt x="208" y="280"/>
                    </a:lnTo>
                    <a:lnTo>
                      <a:pt x="238" y="292"/>
                    </a:lnTo>
                    <a:lnTo>
                      <a:pt x="268" y="303"/>
                    </a:lnTo>
                    <a:lnTo>
                      <a:pt x="328" y="313"/>
                    </a:lnTo>
                    <a:lnTo>
                      <a:pt x="257" y="326"/>
                    </a:lnTo>
                    <a:lnTo>
                      <a:pt x="199" y="334"/>
                    </a:lnTo>
                    <a:lnTo>
                      <a:pt x="154" y="338"/>
                    </a:lnTo>
                    <a:lnTo>
                      <a:pt x="163" y="346"/>
                    </a:lnTo>
                    <a:lnTo>
                      <a:pt x="174" y="354"/>
                    </a:lnTo>
                    <a:lnTo>
                      <a:pt x="189" y="364"/>
                    </a:lnTo>
                    <a:lnTo>
                      <a:pt x="210" y="375"/>
                    </a:lnTo>
                    <a:lnTo>
                      <a:pt x="236" y="388"/>
                    </a:lnTo>
                    <a:lnTo>
                      <a:pt x="266" y="399"/>
                    </a:lnTo>
                    <a:lnTo>
                      <a:pt x="301" y="411"/>
                    </a:lnTo>
                    <a:lnTo>
                      <a:pt x="291" y="417"/>
                    </a:lnTo>
                    <a:lnTo>
                      <a:pt x="264" y="429"/>
                    </a:lnTo>
                    <a:lnTo>
                      <a:pt x="219" y="439"/>
                    </a:lnTo>
                    <a:lnTo>
                      <a:pt x="159" y="442"/>
                    </a:lnTo>
                    <a:lnTo>
                      <a:pt x="187" y="466"/>
                    </a:lnTo>
                    <a:lnTo>
                      <a:pt x="206" y="478"/>
                    </a:lnTo>
                    <a:lnTo>
                      <a:pt x="227" y="490"/>
                    </a:lnTo>
                    <a:lnTo>
                      <a:pt x="253" y="501"/>
                    </a:lnTo>
                    <a:lnTo>
                      <a:pt x="278" y="512"/>
                    </a:lnTo>
                    <a:lnTo>
                      <a:pt x="306" y="522"/>
                    </a:lnTo>
                    <a:lnTo>
                      <a:pt x="335" y="530"/>
                    </a:lnTo>
                    <a:lnTo>
                      <a:pt x="199" y="530"/>
                    </a:lnTo>
                    <a:lnTo>
                      <a:pt x="113" y="502"/>
                    </a:lnTo>
                    <a:lnTo>
                      <a:pt x="65" y="464"/>
                    </a:lnTo>
                    <a:lnTo>
                      <a:pt x="46" y="437"/>
                    </a:lnTo>
                    <a:lnTo>
                      <a:pt x="9" y="276"/>
                    </a:lnTo>
                    <a:lnTo>
                      <a:pt x="0" y="137"/>
                    </a:lnTo>
                    <a:lnTo>
                      <a:pt x="7" y="3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D99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0" name="Freeform 59"/>
              <p:cNvSpPr>
                <a:spLocks/>
              </p:cNvSpPr>
              <p:nvPr/>
            </p:nvSpPr>
            <p:spPr bwMode="auto">
              <a:xfrm>
                <a:off x="1851" y="3264"/>
                <a:ext cx="499" cy="192"/>
              </a:xfrm>
              <a:custGeom>
                <a:avLst/>
                <a:gdLst>
                  <a:gd name="T0" fmla="*/ 626 w 997"/>
                  <a:gd name="T1" fmla="*/ 377 h 386"/>
                  <a:gd name="T2" fmla="*/ 675 w 997"/>
                  <a:gd name="T3" fmla="*/ 340 h 386"/>
                  <a:gd name="T4" fmla="*/ 725 w 997"/>
                  <a:gd name="T5" fmla="*/ 303 h 386"/>
                  <a:gd name="T6" fmla="*/ 783 w 997"/>
                  <a:gd name="T7" fmla="*/ 263 h 386"/>
                  <a:gd name="T8" fmla="*/ 846 w 997"/>
                  <a:gd name="T9" fmla="*/ 222 h 386"/>
                  <a:gd name="T10" fmla="*/ 909 w 997"/>
                  <a:gd name="T11" fmla="*/ 186 h 386"/>
                  <a:gd name="T12" fmla="*/ 970 w 997"/>
                  <a:gd name="T13" fmla="*/ 158 h 386"/>
                  <a:gd name="T14" fmla="*/ 982 w 997"/>
                  <a:gd name="T15" fmla="*/ 135 h 386"/>
                  <a:gd name="T16" fmla="*/ 939 w 997"/>
                  <a:gd name="T17" fmla="*/ 99 h 386"/>
                  <a:gd name="T18" fmla="*/ 892 w 997"/>
                  <a:gd name="T19" fmla="*/ 65 h 386"/>
                  <a:gd name="T20" fmla="*/ 856 w 997"/>
                  <a:gd name="T21" fmla="*/ 39 h 386"/>
                  <a:gd name="T22" fmla="*/ 816 w 997"/>
                  <a:gd name="T23" fmla="*/ 15 h 386"/>
                  <a:gd name="T24" fmla="*/ 806 w 997"/>
                  <a:gd name="T25" fmla="*/ 19 h 386"/>
                  <a:gd name="T26" fmla="*/ 832 w 997"/>
                  <a:gd name="T27" fmla="*/ 56 h 386"/>
                  <a:gd name="T28" fmla="*/ 878 w 997"/>
                  <a:gd name="T29" fmla="*/ 144 h 386"/>
                  <a:gd name="T30" fmla="*/ 841 w 997"/>
                  <a:gd name="T31" fmla="*/ 117 h 386"/>
                  <a:gd name="T32" fmla="*/ 786 w 997"/>
                  <a:gd name="T33" fmla="*/ 80 h 386"/>
                  <a:gd name="T34" fmla="*/ 753 w 997"/>
                  <a:gd name="T35" fmla="*/ 60 h 386"/>
                  <a:gd name="T36" fmla="*/ 718 w 997"/>
                  <a:gd name="T37" fmla="*/ 40 h 386"/>
                  <a:gd name="T38" fmla="*/ 695 w 997"/>
                  <a:gd name="T39" fmla="*/ 38 h 386"/>
                  <a:gd name="T40" fmla="*/ 721 w 997"/>
                  <a:gd name="T41" fmla="*/ 80 h 386"/>
                  <a:gd name="T42" fmla="*/ 751 w 997"/>
                  <a:gd name="T43" fmla="*/ 134 h 386"/>
                  <a:gd name="T44" fmla="*/ 758 w 997"/>
                  <a:gd name="T45" fmla="*/ 178 h 386"/>
                  <a:gd name="T46" fmla="*/ 728 w 997"/>
                  <a:gd name="T47" fmla="*/ 158 h 386"/>
                  <a:gd name="T48" fmla="*/ 681 w 997"/>
                  <a:gd name="T49" fmla="*/ 131 h 386"/>
                  <a:gd name="T50" fmla="*/ 618 w 997"/>
                  <a:gd name="T51" fmla="*/ 98 h 386"/>
                  <a:gd name="T52" fmla="*/ 542 w 997"/>
                  <a:gd name="T53" fmla="*/ 65 h 386"/>
                  <a:gd name="T54" fmla="*/ 452 w 997"/>
                  <a:gd name="T55" fmla="*/ 35 h 386"/>
                  <a:gd name="T56" fmla="*/ 353 w 997"/>
                  <a:gd name="T57" fmla="*/ 12 h 386"/>
                  <a:gd name="T58" fmla="*/ 258 w 997"/>
                  <a:gd name="T59" fmla="*/ 6 h 386"/>
                  <a:gd name="T60" fmla="*/ 321 w 997"/>
                  <a:gd name="T61" fmla="*/ 34 h 386"/>
                  <a:gd name="T62" fmla="*/ 381 w 997"/>
                  <a:gd name="T63" fmla="*/ 63 h 386"/>
                  <a:gd name="T64" fmla="*/ 446 w 997"/>
                  <a:gd name="T65" fmla="*/ 100 h 386"/>
                  <a:gd name="T66" fmla="*/ 511 w 997"/>
                  <a:gd name="T67" fmla="*/ 141 h 386"/>
                  <a:gd name="T68" fmla="*/ 568 w 997"/>
                  <a:gd name="T69" fmla="*/ 186 h 386"/>
                  <a:gd name="T70" fmla="*/ 622 w 997"/>
                  <a:gd name="T71" fmla="*/ 256 h 386"/>
                  <a:gd name="T72" fmla="*/ 591 w 997"/>
                  <a:gd name="T73" fmla="*/ 237 h 386"/>
                  <a:gd name="T74" fmla="*/ 541 w 997"/>
                  <a:gd name="T75" fmla="*/ 208 h 386"/>
                  <a:gd name="T76" fmla="*/ 469 w 997"/>
                  <a:gd name="T77" fmla="*/ 174 h 386"/>
                  <a:gd name="T78" fmla="*/ 381 w 997"/>
                  <a:gd name="T79" fmla="*/ 138 h 386"/>
                  <a:gd name="T80" fmla="*/ 281 w 997"/>
                  <a:gd name="T81" fmla="*/ 105 h 386"/>
                  <a:gd name="T82" fmla="*/ 172 w 997"/>
                  <a:gd name="T83" fmla="*/ 82 h 386"/>
                  <a:gd name="T84" fmla="*/ 0 w 997"/>
                  <a:gd name="T85" fmla="*/ 76 h 386"/>
                  <a:gd name="T86" fmla="*/ 102 w 997"/>
                  <a:gd name="T87" fmla="*/ 98 h 386"/>
                  <a:gd name="T88" fmla="*/ 235 w 997"/>
                  <a:gd name="T89" fmla="*/ 134 h 386"/>
                  <a:gd name="T90" fmla="*/ 305 w 997"/>
                  <a:gd name="T91" fmla="*/ 158 h 386"/>
                  <a:gd name="T92" fmla="*/ 369 w 997"/>
                  <a:gd name="T93" fmla="*/ 184 h 386"/>
                  <a:gd name="T94" fmla="*/ 422 w 997"/>
                  <a:gd name="T95" fmla="*/ 216 h 386"/>
                  <a:gd name="T96" fmla="*/ 465 w 997"/>
                  <a:gd name="T97" fmla="*/ 247 h 386"/>
                  <a:gd name="T98" fmla="*/ 536 w 997"/>
                  <a:gd name="T99" fmla="*/ 307 h 386"/>
                  <a:gd name="T100" fmla="*/ 586 w 997"/>
                  <a:gd name="T101" fmla="*/ 354 h 386"/>
                  <a:gd name="T102" fmla="*/ 615 w 997"/>
                  <a:gd name="T103" fmla="*/ 386 h 3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97"/>
                  <a:gd name="T157" fmla="*/ 0 h 386"/>
                  <a:gd name="T158" fmla="*/ 997 w 997"/>
                  <a:gd name="T159" fmla="*/ 386 h 3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97" h="386">
                    <a:moveTo>
                      <a:pt x="615" y="386"/>
                    </a:moveTo>
                    <a:lnTo>
                      <a:pt x="626" y="377"/>
                    </a:lnTo>
                    <a:lnTo>
                      <a:pt x="655" y="354"/>
                    </a:lnTo>
                    <a:lnTo>
                      <a:pt x="675" y="340"/>
                    </a:lnTo>
                    <a:lnTo>
                      <a:pt x="699" y="322"/>
                    </a:lnTo>
                    <a:lnTo>
                      <a:pt x="725" y="303"/>
                    </a:lnTo>
                    <a:lnTo>
                      <a:pt x="753" y="283"/>
                    </a:lnTo>
                    <a:lnTo>
                      <a:pt x="783" y="263"/>
                    </a:lnTo>
                    <a:lnTo>
                      <a:pt x="814" y="242"/>
                    </a:lnTo>
                    <a:lnTo>
                      <a:pt x="846" y="222"/>
                    </a:lnTo>
                    <a:lnTo>
                      <a:pt x="878" y="203"/>
                    </a:lnTo>
                    <a:lnTo>
                      <a:pt x="909" y="186"/>
                    </a:lnTo>
                    <a:lnTo>
                      <a:pt x="941" y="171"/>
                    </a:lnTo>
                    <a:lnTo>
                      <a:pt x="970" y="158"/>
                    </a:lnTo>
                    <a:lnTo>
                      <a:pt x="997" y="148"/>
                    </a:lnTo>
                    <a:lnTo>
                      <a:pt x="982" y="135"/>
                    </a:lnTo>
                    <a:lnTo>
                      <a:pt x="963" y="119"/>
                    </a:lnTo>
                    <a:lnTo>
                      <a:pt x="939" y="99"/>
                    </a:lnTo>
                    <a:lnTo>
                      <a:pt x="908" y="76"/>
                    </a:lnTo>
                    <a:lnTo>
                      <a:pt x="892" y="65"/>
                    </a:lnTo>
                    <a:lnTo>
                      <a:pt x="874" y="52"/>
                    </a:lnTo>
                    <a:lnTo>
                      <a:pt x="856" y="39"/>
                    </a:lnTo>
                    <a:lnTo>
                      <a:pt x="836" y="28"/>
                    </a:lnTo>
                    <a:lnTo>
                      <a:pt x="816" y="15"/>
                    </a:lnTo>
                    <a:lnTo>
                      <a:pt x="795" y="4"/>
                    </a:lnTo>
                    <a:lnTo>
                      <a:pt x="806" y="19"/>
                    </a:lnTo>
                    <a:lnTo>
                      <a:pt x="818" y="36"/>
                    </a:lnTo>
                    <a:lnTo>
                      <a:pt x="832" y="56"/>
                    </a:lnTo>
                    <a:lnTo>
                      <a:pt x="861" y="102"/>
                    </a:lnTo>
                    <a:lnTo>
                      <a:pt x="878" y="144"/>
                    </a:lnTo>
                    <a:lnTo>
                      <a:pt x="861" y="132"/>
                    </a:lnTo>
                    <a:lnTo>
                      <a:pt x="841" y="117"/>
                    </a:lnTo>
                    <a:lnTo>
                      <a:pt x="816" y="100"/>
                    </a:lnTo>
                    <a:lnTo>
                      <a:pt x="786" y="80"/>
                    </a:lnTo>
                    <a:lnTo>
                      <a:pt x="769" y="71"/>
                    </a:lnTo>
                    <a:lnTo>
                      <a:pt x="753" y="60"/>
                    </a:lnTo>
                    <a:lnTo>
                      <a:pt x="736" y="50"/>
                    </a:lnTo>
                    <a:lnTo>
                      <a:pt x="718" y="40"/>
                    </a:lnTo>
                    <a:lnTo>
                      <a:pt x="682" y="21"/>
                    </a:lnTo>
                    <a:lnTo>
                      <a:pt x="695" y="38"/>
                    </a:lnTo>
                    <a:lnTo>
                      <a:pt x="706" y="57"/>
                    </a:lnTo>
                    <a:lnTo>
                      <a:pt x="721" y="80"/>
                    </a:lnTo>
                    <a:lnTo>
                      <a:pt x="736" y="107"/>
                    </a:lnTo>
                    <a:lnTo>
                      <a:pt x="751" y="134"/>
                    </a:lnTo>
                    <a:lnTo>
                      <a:pt x="767" y="185"/>
                    </a:lnTo>
                    <a:lnTo>
                      <a:pt x="758" y="178"/>
                    </a:lnTo>
                    <a:lnTo>
                      <a:pt x="745" y="169"/>
                    </a:lnTo>
                    <a:lnTo>
                      <a:pt x="728" y="158"/>
                    </a:lnTo>
                    <a:lnTo>
                      <a:pt x="706" y="145"/>
                    </a:lnTo>
                    <a:lnTo>
                      <a:pt x="681" y="131"/>
                    </a:lnTo>
                    <a:lnTo>
                      <a:pt x="652" y="114"/>
                    </a:lnTo>
                    <a:lnTo>
                      <a:pt x="618" y="98"/>
                    </a:lnTo>
                    <a:lnTo>
                      <a:pt x="581" y="81"/>
                    </a:lnTo>
                    <a:lnTo>
                      <a:pt x="542" y="65"/>
                    </a:lnTo>
                    <a:lnTo>
                      <a:pt x="499" y="49"/>
                    </a:lnTo>
                    <a:lnTo>
                      <a:pt x="452" y="35"/>
                    </a:lnTo>
                    <a:lnTo>
                      <a:pt x="404" y="23"/>
                    </a:lnTo>
                    <a:lnTo>
                      <a:pt x="353" y="12"/>
                    </a:lnTo>
                    <a:lnTo>
                      <a:pt x="244" y="0"/>
                    </a:lnTo>
                    <a:lnTo>
                      <a:pt x="258" y="6"/>
                    </a:lnTo>
                    <a:lnTo>
                      <a:pt x="296" y="23"/>
                    </a:lnTo>
                    <a:lnTo>
                      <a:pt x="321" y="34"/>
                    </a:lnTo>
                    <a:lnTo>
                      <a:pt x="350" y="49"/>
                    </a:lnTo>
                    <a:lnTo>
                      <a:pt x="381" y="63"/>
                    </a:lnTo>
                    <a:lnTo>
                      <a:pt x="413" y="81"/>
                    </a:lnTo>
                    <a:lnTo>
                      <a:pt x="446" y="100"/>
                    </a:lnTo>
                    <a:lnTo>
                      <a:pt x="480" y="120"/>
                    </a:lnTo>
                    <a:lnTo>
                      <a:pt x="511" y="141"/>
                    </a:lnTo>
                    <a:lnTo>
                      <a:pt x="541" y="163"/>
                    </a:lnTo>
                    <a:lnTo>
                      <a:pt x="568" y="186"/>
                    </a:lnTo>
                    <a:lnTo>
                      <a:pt x="591" y="209"/>
                    </a:lnTo>
                    <a:lnTo>
                      <a:pt x="622" y="256"/>
                    </a:lnTo>
                    <a:lnTo>
                      <a:pt x="608" y="247"/>
                    </a:lnTo>
                    <a:lnTo>
                      <a:pt x="591" y="237"/>
                    </a:lnTo>
                    <a:lnTo>
                      <a:pt x="569" y="224"/>
                    </a:lnTo>
                    <a:lnTo>
                      <a:pt x="541" y="208"/>
                    </a:lnTo>
                    <a:lnTo>
                      <a:pt x="507" y="192"/>
                    </a:lnTo>
                    <a:lnTo>
                      <a:pt x="469" y="174"/>
                    </a:lnTo>
                    <a:lnTo>
                      <a:pt x="427" y="156"/>
                    </a:lnTo>
                    <a:lnTo>
                      <a:pt x="381" y="138"/>
                    </a:lnTo>
                    <a:lnTo>
                      <a:pt x="333" y="121"/>
                    </a:lnTo>
                    <a:lnTo>
                      <a:pt x="281" y="105"/>
                    </a:lnTo>
                    <a:lnTo>
                      <a:pt x="228" y="93"/>
                    </a:lnTo>
                    <a:lnTo>
                      <a:pt x="172" y="82"/>
                    </a:lnTo>
                    <a:lnTo>
                      <a:pt x="115" y="76"/>
                    </a:lnTo>
                    <a:lnTo>
                      <a:pt x="0" y="76"/>
                    </a:lnTo>
                    <a:lnTo>
                      <a:pt x="48" y="87"/>
                    </a:lnTo>
                    <a:lnTo>
                      <a:pt x="102" y="98"/>
                    </a:lnTo>
                    <a:lnTo>
                      <a:pt x="166" y="114"/>
                    </a:lnTo>
                    <a:lnTo>
                      <a:pt x="235" y="134"/>
                    </a:lnTo>
                    <a:lnTo>
                      <a:pt x="271" y="145"/>
                    </a:lnTo>
                    <a:lnTo>
                      <a:pt x="305" y="158"/>
                    </a:lnTo>
                    <a:lnTo>
                      <a:pt x="338" y="171"/>
                    </a:lnTo>
                    <a:lnTo>
                      <a:pt x="369" y="184"/>
                    </a:lnTo>
                    <a:lnTo>
                      <a:pt x="397" y="200"/>
                    </a:lnTo>
                    <a:lnTo>
                      <a:pt x="422" y="216"/>
                    </a:lnTo>
                    <a:lnTo>
                      <a:pt x="444" y="231"/>
                    </a:lnTo>
                    <a:lnTo>
                      <a:pt x="465" y="247"/>
                    </a:lnTo>
                    <a:lnTo>
                      <a:pt x="503" y="278"/>
                    </a:lnTo>
                    <a:lnTo>
                      <a:pt x="536" y="307"/>
                    </a:lnTo>
                    <a:lnTo>
                      <a:pt x="564" y="332"/>
                    </a:lnTo>
                    <a:lnTo>
                      <a:pt x="586" y="354"/>
                    </a:lnTo>
                    <a:lnTo>
                      <a:pt x="602" y="371"/>
                    </a:lnTo>
                    <a:lnTo>
                      <a:pt x="615" y="386"/>
                    </a:lnTo>
                    <a:close/>
                  </a:path>
                </a:pathLst>
              </a:custGeom>
              <a:solidFill>
                <a:srgbClr val="6D99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1" name="Freeform 60"/>
              <p:cNvSpPr>
                <a:spLocks/>
              </p:cNvSpPr>
              <p:nvPr/>
            </p:nvSpPr>
            <p:spPr bwMode="auto">
              <a:xfrm>
                <a:off x="2320" y="3512"/>
                <a:ext cx="26" cy="52"/>
              </a:xfrm>
              <a:custGeom>
                <a:avLst/>
                <a:gdLst>
                  <a:gd name="T0" fmla="*/ 10 w 51"/>
                  <a:gd name="T1" fmla="*/ 10 h 104"/>
                  <a:gd name="T2" fmla="*/ 0 w 51"/>
                  <a:gd name="T3" fmla="*/ 86 h 104"/>
                  <a:gd name="T4" fmla="*/ 11 w 51"/>
                  <a:gd name="T5" fmla="*/ 73 h 104"/>
                  <a:gd name="T6" fmla="*/ 29 w 51"/>
                  <a:gd name="T7" fmla="*/ 47 h 104"/>
                  <a:gd name="T8" fmla="*/ 26 w 51"/>
                  <a:gd name="T9" fmla="*/ 66 h 104"/>
                  <a:gd name="T10" fmla="*/ 18 w 51"/>
                  <a:gd name="T11" fmla="*/ 85 h 104"/>
                  <a:gd name="T12" fmla="*/ 7 w 51"/>
                  <a:gd name="T13" fmla="*/ 104 h 104"/>
                  <a:gd name="T14" fmla="*/ 12 w 51"/>
                  <a:gd name="T15" fmla="*/ 100 h 104"/>
                  <a:gd name="T16" fmla="*/ 35 w 51"/>
                  <a:gd name="T17" fmla="*/ 67 h 104"/>
                  <a:gd name="T18" fmla="*/ 51 w 51"/>
                  <a:gd name="T19" fmla="*/ 26 h 104"/>
                  <a:gd name="T20" fmla="*/ 47 w 51"/>
                  <a:gd name="T21" fmla="*/ 9 h 104"/>
                  <a:gd name="T22" fmla="*/ 29 w 51"/>
                  <a:gd name="T23" fmla="*/ 0 h 104"/>
                  <a:gd name="T24" fmla="*/ 10 w 51"/>
                  <a:gd name="T25" fmla="*/ 10 h 104"/>
                  <a:gd name="T26" fmla="*/ 10 w 51"/>
                  <a:gd name="T27" fmla="*/ 10 h 1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04"/>
                  <a:gd name="T44" fmla="*/ 51 w 51"/>
                  <a:gd name="T45" fmla="*/ 104 h 1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04">
                    <a:moveTo>
                      <a:pt x="10" y="10"/>
                    </a:moveTo>
                    <a:lnTo>
                      <a:pt x="0" y="86"/>
                    </a:lnTo>
                    <a:lnTo>
                      <a:pt x="11" y="73"/>
                    </a:lnTo>
                    <a:lnTo>
                      <a:pt x="29" y="47"/>
                    </a:lnTo>
                    <a:lnTo>
                      <a:pt x="26" y="66"/>
                    </a:lnTo>
                    <a:lnTo>
                      <a:pt x="18" y="85"/>
                    </a:lnTo>
                    <a:lnTo>
                      <a:pt x="7" y="104"/>
                    </a:lnTo>
                    <a:lnTo>
                      <a:pt x="12" y="100"/>
                    </a:lnTo>
                    <a:lnTo>
                      <a:pt x="35" y="67"/>
                    </a:lnTo>
                    <a:lnTo>
                      <a:pt x="51" y="26"/>
                    </a:lnTo>
                    <a:lnTo>
                      <a:pt x="47" y="9"/>
                    </a:lnTo>
                    <a:lnTo>
                      <a:pt x="29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314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2" name="Freeform 61"/>
              <p:cNvSpPr>
                <a:spLocks/>
              </p:cNvSpPr>
              <p:nvPr/>
            </p:nvSpPr>
            <p:spPr bwMode="auto">
              <a:xfrm>
                <a:off x="1893" y="3149"/>
                <a:ext cx="523" cy="181"/>
              </a:xfrm>
              <a:custGeom>
                <a:avLst/>
                <a:gdLst>
                  <a:gd name="T0" fmla="*/ 237 w 1046"/>
                  <a:gd name="T1" fmla="*/ 182 h 363"/>
                  <a:gd name="T2" fmla="*/ 342 w 1046"/>
                  <a:gd name="T3" fmla="*/ 208 h 363"/>
                  <a:gd name="T4" fmla="*/ 450 w 1046"/>
                  <a:gd name="T5" fmla="*/ 246 h 363"/>
                  <a:gd name="T6" fmla="*/ 503 w 1046"/>
                  <a:gd name="T7" fmla="*/ 269 h 363"/>
                  <a:gd name="T8" fmla="*/ 554 w 1046"/>
                  <a:gd name="T9" fmla="*/ 297 h 363"/>
                  <a:gd name="T10" fmla="*/ 604 w 1046"/>
                  <a:gd name="T11" fmla="*/ 328 h 363"/>
                  <a:gd name="T12" fmla="*/ 633 w 1046"/>
                  <a:gd name="T13" fmla="*/ 342 h 363"/>
                  <a:gd name="T14" fmla="*/ 586 w 1046"/>
                  <a:gd name="T15" fmla="*/ 288 h 363"/>
                  <a:gd name="T16" fmla="*/ 550 w 1046"/>
                  <a:gd name="T17" fmla="*/ 254 h 363"/>
                  <a:gd name="T18" fmla="*/ 506 w 1046"/>
                  <a:gd name="T19" fmla="*/ 218 h 363"/>
                  <a:gd name="T20" fmla="*/ 454 w 1046"/>
                  <a:gd name="T21" fmla="*/ 182 h 363"/>
                  <a:gd name="T22" fmla="*/ 396 w 1046"/>
                  <a:gd name="T23" fmla="*/ 149 h 363"/>
                  <a:gd name="T24" fmla="*/ 589 w 1046"/>
                  <a:gd name="T25" fmla="*/ 206 h 363"/>
                  <a:gd name="T26" fmla="*/ 641 w 1046"/>
                  <a:gd name="T27" fmla="*/ 236 h 363"/>
                  <a:gd name="T28" fmla="*/ 695 w 1046"/>
                  <a:gd name="T29" fmla="*/ 275 h 363"/>
                  <a:gd name="T30" fmla="*/ 745 w 1046"/>
                  <a:gd name="T31" fmla="*/ 322 h 363"/>
                  <a:gd name="T32" fmla="*/ 760 w 1046"/>
                  <a:gd name="T33" fmla="*/ 328 h 363"/>
                  <a:gd name="T34" fmla="*/ 723 w 1046"/>
                  <a:gd name="T35" fmla="*/ 274 h 363"/>
                  <a:gd name="T36" fmla="*/ 692 w 1046"/>
                  <a:gd name="T37" fmla="*/ 238 h 363"/>
                  <a:gd name="T38" fmla="*/ 650 w 1046"/>
                  <a:gd name="T39" fmla="*/ 198 h 363"/>
                  <a:gd name="T40" fmla="*/ 610 w 1046"/>
                  <a:gd name="T41" fmla="*/ 168 h 363"/>
                  <a:gd name="T42" fmla="*/ 580 w 1046"/>
                  <a:gd name="T43" fmla="*/ 147 h 363"/>
                  <a:gd name="T44" fmla="*/ 547 w 1046"/>
                  <a:gd name="T45" fmla="*/ 126 h 363"/>
                  <a:gd name="T46" fmla="*/ 601 w 1046"/>
                  <a:gd name="T47" fmla="*/ 139 h 363"/>
                  <a:gd name="T48" fmla="*/ 681 w 1046"/>
                  <a:gd name="T49" fmla="*/ 173 h 363"/>
                  <a:gd name="T50" fmla="*/ 740 w 1046"/>
                  <a:gd name="T51" fmla="*/ 201 h 363"/>
                  <a:gd name="T52" fmla="*/ 799 w 1046"/>
                  <a:gd name="T53" fmla="*/ 233 h 363"/>
                  <a:gd name="T54" fmla="*/ 855 w 1046"/>
                  <a:gd name="T55" fmla="*/ 268 h 363"/>
                  <a:gd name="T56" fmla="*/ 926 w 1046"/>
                  <a:gd name="T57" fmla="*/ 324 h 363"/>
                  <a:gd name="T58" fmla="*/ 891 w 1046"/>
                  <a:gd name="T59" fmla="*/ 282 h 363"/>
                  <a:gd name="T60" fmla="*/ 839 w 1046"/>
                  <a:gd name="T61" fmla="*/ 224 h 363"/>
                  <a:gd name="T62" fmla="*/ 775 w 1046"/>
                  <a:gd name="T63" fmla="*/ 158 h 363"/>
                  <a:gd name="T64" fmla="*/ 776 w 1046"/>
                  <a:gd name="T65" fmla="*/ 147 h 363"/>
                  <a:gd name="T66" fmla="*/ 813 w 1046"/>
                  <a:gd name="T67" fmla="*/ 169 h 363"/>
                  <a:gd name="T68" fmla="*/ 850 w 1046"/>
                  <a:gd name="T69" fmla="*/ 192 h 363"/>
                  <a:gd name="T70" fmla="*/ 887 w 1046"/>
                  <a:gd name="T71" fmla="*/ 217 h 363"/>
                  <a:gd name="T72" fmla="*/ 923 w 1046"/>
                  <a:gd name="T73" fmla="*/ 243 h 363"/>
                  <a:gd name="T74" fmla="*/ 985 w 1046"/>
                  <a:gd name="T75" fmla="*/ 299 h 363"/>
                  <a:gd name="T76" fmla="*/ 1046 w 1046"/>
                  <a:gd name="T77" fmla="*/ 298 h 363"/>
                  <a:gd name="T78" fmla="*/ 1003 w 1046"/>
                  <a:gd name="T79" fmla="*/ 254 h 363"/>
                  <a:gd name="T80" fmla="*/ 960 w 1046"/>
                  <a:gd name="T81" fmla="*/ 220 h 363"/>
                  <a:gd name="T82" fmla="*/ 930 w 1046"/>
                  <a:gd name="T83" fmla="*/ 199 h 363"/>
                  <a:gd name="T84" fmla="*/ 895 w 1046"/>
                  <a:gd name="T85" fmla="*/ 177 h 363"/>
                  <a:gd name="T86" fmla="*/ 855 w 1046"/>
                  <a:gd name="T87" fmla="*/ 153 h 363"/>
                  <a:gd name="T88" fmla="*/ 807 w 1046"/>
                  <a:gd name="T89" fmla="*/ 126 h 363"/>
                  <a:gd name="T90" fmla="*/ 754 w 1046"/>
                  <a:gd name="T91" fmla="*/ 97 h 363"/>
                  <a:gd name="T92" fmla="*/ 692 w 1046"/>
                  <a:gd name="T93" fmla="*/ 67 h 363"/>
                  <a:gd name="T94" fmla="*/ 622 w 1046"/>
                  <a:gd name="T95" fmla="*/ 34 h 363"/>
                  <a:gd name="T96" fmla="*/ 546 w 1046"/>
                  <a:gd name="T97" fmla="*/ 0 h 363"/>
                  <a:gd name="T98" fmla="*/ 264 w 1046"/>
                  <a:gd name="T99" fmla="*/ 42 h 363"/>
                  <a:gd name="T100" fmla="*/ 141 w 1046"/>
                  <a:gd name="T101" fmla="*/ 83 h 363"/>
                  <a:gd name="T102" fmla="*/ 0 w 1046"/>
                  <a:gd name="T103" fmla="*/ 150 h 36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6"/>
                  <a:gd name="T157" fmla="*/ 0 h 363"/>
                  <a:gd name="T158" fmla="*/ 1046 w 1046"/>
                  <a:gd name="T159" fmla="*/ 363 h 36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6" h="363">
                    <a:moveTo>
                      <a:pt x="0" y="150"/>
                    </a:moveTo>
                    <a:lnTo>
                      <a:pt x="237" y="182"/>
                    </a:lnTo>
                    <a:lnTo>
                      <a:pt x="288" y="194"/>
                    </a:lnTo>
                    <a:lnTo>
                      <a:pt x="342" y="208"/>
                    </a:lnTo>
                    <a:lnTo>
                      <a:pt x="396" y="225"/>
                    </a:lnTo>
                    <a:lnTo>
                      <a:pt x="450" y="246"/>
                    </a:lnTo>
                    <a:lnTo>
                      <a:pt x="476" y="258"/>
                    </a:lnTo>
                    <a:lnTo>
                      <a:pt x="503" y="269"/>
                    </a:lnTo>
                    <a:lnTo>
                      <a:pt x="529" y="283"/>
                    </a:lnTo>
                    <a:lnTo>
                      <a:pt x="554" y="297"/>
                    </a:lnTo>
                    <a:lnTo>
                      <a:pt x="579" y="312"/>
                    </a:lnTo>
                    <a:lnTo>
                      <a:pt x="604" y="328"/>
                    </a:lnTo>
                    <a:lnTo>
                      <a:pt x="649" y="363"/>
                    </a:lnTo>
                    <a:lnTo>
                      <a:pt x="633" y="342"/>
                    </a:lnTo>
                    <a:lnTo>
                      <a:pt x="613" y="318"/>
                    </a:lnTo>
                    <a:lnTo>
                      <a:pt x="586" y="288"/>
                    </a:lnTo>
                    <a:lnTo>
                      <a:pt x="569" y="271"/>
                    </a:lnTo>
                    <a:lnTo>
                      <a:pt x="550" y="254"/>
                    </a:lnTo>
                    <a:lnTo>
                      <a:pt x="529" y="236"/>
                    </a:lnTo>
                    <a:lnTo>
                      <a:pt x="506" y="218"/>
                    </a:lnTo>
                    <a:lnTo>
                      <a:pt x="482" y="200"/>
                    </a:lnTo>
                    <a:lnTo>
                      <a:pt x="454" y="182"/>
                    </a:lnTo>
                    <a:lnTo>
                      <a:pt x="426" y="164"/>
                    </a:lnTo>
                    <a:lnTo>
                      <a:pt x="396" y="149"/>
                    </a:lnTo>
                    <a:lnTo>
                      <a:pt x="563" y="194"/>
                    </a:lnTo>
                    <a:lnTo>
                      <a:pt x="589" y="206"/>
                    </a:lnTo>
                    <a:lnTo>
                      <a:pt x="615" y="220"/>
                    </a:lnTo>
                    <a:lnTo>
                      <a:pt x="641" y="236"/>
                    </a:lnTo>
                    <a:lnTo>
                      <a:pt x="668" y="255"/>
                    </a:lnTo>
                    <a:lnTo>
                      <a:pt x="695" y="275"/>
                    </a:lnTo>
                    <a:lnTo>
                      <a:pt x="720" y="297"/>
                    </a:lnTo>
                    <a:lnTo>
                      <a:pt x="745" y="322"/>
                    </a:lnTo>
                    <a:lnTo>
                      <a:pt x="769" y="349"/>
                    </a:lnTo>
                    <a:lnTo>
                      <a:pt x="760" y="328"/>
                    </a:lnTo>
                    <a:lnTo>
                      <a:pt x="745" y="304"/>
                    </a:lnTo>
                    <a:lnTo>
                      <a:pt x="723" y="274"/>
                    </a:lnTo>
                    <a:lnTo>
                      <a:pt x="709" y="257"/>
                    </a:lnTo>
                    <a:lnTo>
                      <a:pt x="692" y="238"/>
                    </a:lnTo>
                    <a:lnTo>
                      <a:pt x="672" y="219"/>
                    </a:lnTo>
                    <a:lnTo>
                      <a:pt x="650" y="198"/>
                    </a:lnTo>
                    <a:lnTo>
                      <a:pt x="623" y="178"/>
                    </a:lnTo>
                    <a:lnTo>
                      <a:pt x="610" y="168"/>
                    </a:lnTo>
                    <a:lnTo>
                      <a:pt x="595" y="157"/>
                    </a:lnTo>
                    <a:lnTo>
                      <a:pt x="580" y="147"/>
                    </a:lnTo>
                    <a:lnTo>
                      <a:pt x="564" y="136"/>
                    </a:lnTo>
                    <a:lnTo>
                      <a:pt x="547" y="126"/>
                    </a:lnTo>
                    <a:lnTo>
                      <a:pt x="529" y="115"/>
                    </a:lnTo>
                    <a:lnTo>
                      <a:pt x="601" y="139"/>
                    </a:lnTo>
                    <a:lnTo>
                      <a:pt x="653" y="160"/>
                    </a:lnTo>
                    <a:lnTo>
                      <a:pt x="681" y="173"/>
                    </a:lnTo>
                    <a:lnTo>
                      <a:pt x="710" y="186"/>
                    </a:lnTo>
                    <a:lnTo>
                      <a:pt x="740" y="201"/>
                    </a:lnTo>
                    <a:lnTo>
                      <a:pt x="769" y="217"/>
                    </a:lnTo>
                    <a:lnTo>
                      <a:pt x="799" y="233"/>
                    </a:lnTo>
                    <a:lnTo>
                      <a:pt x="827" y="250"/>
                    </a:lnTo>
                    <a:lnTo>
                      <a:pt x="855" y="268"/>
                    </a:lnTo>
                    <a:lnTo>
                      <a:pt x="881" y="286"/>
                    </a:lnTo>
                    <a:lnTo>
                      <a:pt x="926" y="324"/>
                    </a:lnTo>
                    <a:lnTo>
                      <a:pt x="910" y="304"/>
                    </a:lnTo>
                    <a:lnTo>
                      <a:pt x="891" y="282"/>
                    </a:lnTo>
                    <a:lnTo>
                      <a:pt x="867" y="255"/>
                    </a:lnTo>
                    <a:lnTo>
                      <a:pt x="839" y="224"/>
                    </a:lnTo>
                    <a:lnTo>
                      <a:pt x="808" y="191"/>
                    </a:lnTo>
                    <a:lnTo>
                      <a:pt x="775" y="158"/>
                    </a:lnTo>
                    <a:lnTo>
                      <a:pt x="741" y="127"/>
                    </a:lnTo>
                    <a:lnTo>
                      <a:pt x="776" y="147"/>
                    </a:lnTo>
                    <a:lnTo>
                      <a:pt x="794" y="157"/>
                    </a:lnTo>
                    <a:lnTo>
                      <a:pt x="813" y="169"/>
                    </a:lnTo>
                    <a:lnTo>
                      <a:pt x="831" y="180"/>
                    </a:lnTo>
                    <a:lnTo>
                      <a:pt x="850" y="192"/>
                    </a:lnTo>
                    <a:lnTo>
                      <a:pt x="869" y="204"/>
                    </a:lnTo>
                    <a:lnTo>
                      <a:pt x="887" y="217"/>
                    </a:lnTo>
                    <a:lnTo>
                      <a:pt x="906" y="229"/>
                    </a:lnTo>
                    <a:lnTo>
                      <a:pt x="923" y="243"/>
                    </a:lnTo>
                    <a:lnTo>
                      <a:pt x="956" y="270"/>
                    </a:lnTo>
                    <a:lnTo>
                      <a:pt x="985" y="299"/>
                    </a:lnTo>
                    <a:lnTo>
                      <a:pt x="1008" y="328"/>
                    </a:lnTo>
                    <a:lnTo>
                      <a:pt x="1046" y="298"/>
                    </a:lnTo>
                    <a:lnTo>
                      <a:pt x="1029" y="278"/>
                    </a:lnTo>
                    <a:lnTo>
                      <a:pt x="1003" y="254"/>
                    </a:lnTo>
                    <a:lnTo>
                      <a:pt x="983" y="238"/>
                    </a:lnTo>
                    <a:lnTo>
                      <a:pt x="960" y="220"/>
                    </a:lnTo>
                    <a:lnTo>
                      <a:pt x="945" y="210"/>
                    </a:lnTo>
                    <a:lnTo>
                      <a:pt x="930" y="199"/>
                    </a:lnTo>
                    <a:lnTo>
                      <a:pt x="913" y="189"/>
                    </a:lnTo>
                    <a:lnTo>
                      <a:pt x="895" y="177"/>
                    </a:lnTo>
                    <a:lnTo>
                      <a:pt x="876" y="165"/>
                    </a:lnTo>
                    <a:lnTo>
                      <a:pt x="855" y="153"/>
                    </a:lnTo>
                    <a:lnTo>
                      <a:pt x="832" y="139"/>
                    </a:lnTo>
                    <a:lnTo>
                      <a:pt x="807" y="126"/>
                    </a:lnTo>
                    <a:lnTo>
                      <a:pt x="781" y="112"/>
                    </a:lnTo>
                    <a:lnTo>
                      <a:pt x="754" y="97"/>
                    </a:lnTo>
                    <a:lnTo>
                      <a:pt x="724" y="83"/>
                    </a:lnTo>
                    <a:lnTo>
                      <a:pt x="692" y="67"/>
                    </a:lnTo>
                    <a:lnTo>
                      <a:pt x="658" y="50"/>
                    </a:lnTo>
                    <a:lnTo>
                      <a:pt x="622" y="34"/>
                    </a:lnTo>
                    <a:lnTo>
                      <a:pt x="586" y="16"/>
                    </a:lnTo>
                    <a:lnTo>
                      <a:pt x="546" y="0"/>
                    </a:lnTo>
                    <a:lnTo>
                      <a:pt x="397" y="15"/>
                    </a:lnTo>
                    <a:lnTo>
                      <a:pt x="264" y="42"/>
                    </a:lnTo>
                    <a:lnTo>
                      <a:pt x="200" y="59"/>
                    </a:lnTo>
                    <a:lnTo>
                      <a:pt x="141" y="8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314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3" name="Freeform 62"/>
              <p:cNvSpPr>
                <a:spLocks/>
              </p:cNvSpPr>
              <p:nvPr/>
            </p:nvSpPr>
            <p:spPr bwMode="auto">
              <a:xfrm>
                <a:off x="2138" y="3182"/>
                <a:ext cx="153" cy="93"/>
              </a:xfrm>
              <a:custGeom>
                <a:avLst/>
                <a:gdLst>
                  <a:gd name="T0" fmla="*/ 37 w 307"/>
                  <a:gd name="T1" fmla="*/ 166 h 186"/>
                  <a:gd name="T2" fmla="*/ 49 w 307"/>
                  <a:gd name="T3" fmla="*/ 138 h 186"/>
                  <a:gd name="T4" fmla="*/ 66 w 307"/>
                  <a:gd name="T5" fmla="*/ 110 h 186"/>
                  <a:gd name="T6" fmla="*/ 78 w 307"/>
                  <a:gd name="T7" fmla="*/ 94 h 186"/>
                  <a:gd name="T8" fmla="*/ 92 w 307"/>
                  <a:gd name="T9" fmla="*/ 78 h 186"/>
                  <a:gd name="T10" fmla="*/ 108 w 307"/>
                  <a:gd name="T11" fmla="*/ 63 h 186"/>
                  <a:gd name="T12" fmla="*/ 128 w 307"/>
                  <a:gd name="T13" fmla="*/ 47 h 186"/>
                  <a:gd name="T14" fmla="*/ 150 w 307"/>
                  <a:gd name="T15" fmla="*/ 33 h 186"/>
                  <a:gd name="T16" fmla="*/ 174 w 307"/>
                  <a:gd name="T17" fmla="*/ 22 h 186"/>
                  <a:gd name="T18" fmla="*/ 203 w 307"/>
                  <a:gd name="T19" fmla="*/ 13 h 186"/>
                  <a:gd name="T20" fmla="*/ 234 w 307"/>
                  <a:gd name="T21" fmla="*/ 7 h 186"/>
                  <a:gd name="T22" fmla="*/ 307 w 307"/>
                  <a:gd name="T23" fmla="*/ 6 h 186"/>
                  <a:gd name="T24" fmla="*/ 274 w 307"/>
                  <a:gd name="T25" fmla="*/ 0 h 186"/>
                  <a:gd name="T26" fmla="*/ 194 w 307"/>
                  <a:gd name="T27" fmla="*/ 0 h 186"/>
                  <a:gd name="T28" fmla="*/ 145 w 307"/>
                  <a:gd name="T29" fmla="*/ 12 h 186"/>
                  <a:gd name="T30" fmla="*/ 94 w 307"/>
                  <a:gd name="T31" fmla="*/ 38 h 186"/>
                  <a:gd name="T32" fmla="*/ 44 w 307"/>
                  <a:gd name="T33" fmla="*/ 80 h 186"/>
                  <a:gd name="T34" fmla="*/ 21 w 307"/>
                  <a:gd name="T35" fmla="*/ 109 h 186"/>
                  <a:gd name="T36" fmla="*/ 0 w 307"/>
                  <a:gd name="T37" fmla="*/ 142 h 186"/>
                  <a:gd name="T38" fmla="*/ 13 w 307"/>
                  <a:gd name="T39" fmla="*/ 175 h 186"/>
                  <a:gd name="T40" fmla="*/ 24 w 307"/>
                  <a:gd name="T41" fmla="*/ 186 h 186"/>
                  <a:gd name="T42" fmla="*/ 37 w 307"/>
                  <a:gd name="T43" fmla="*/ 166 h 186"/>
                  <a:gd name="T44" fmla="*/ 37 w 307"/>
                  <a:gd name="T45" fmla="*/ 166 h 1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7"/>
                  <a:gd name="T70" fmla="*/ 0 h 186"/>
                  <a:gd name="T71" fmla="*/ 307 w 307"/>
                  <a:gd name="T72" fmla="*/ 186 h 18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7" h="186">
                    <a:moveTo>
                      <a:pt x="37" y="166"/>
                    </a:moveTo>
                    <a:lnTo>
                      <a:pt x="49" y="138"/>
                    </a:lnTo>
                    <a:lnTo>
                      <a:pt x="66" y="110"/>
                    </a:lnTo>
                    <a:lnTo>
                      <a:pt x="78" y="94"/>
                    </a:lnTo>
                    <a:lnTo>
                      <a:pt x="92" y="78"/>
                    </a:lnTo>
                    <a:lnTo>
                      <a:pt x="108" y="63"/>
                    </a:lnTo>
                    <a:lnTo>
                      <a:pt x="128" y="47"/>
                    </a:lnTo>
                    <a:lnTo>
                      <a:pt x="150" y="33"/>
                    </a:lnTo>
                    <a:lnTo>
                      <a:pt x="174" y="22"/>
                    </a:lnTo>
                    <a:lnTo>
                      <a:pt x="203" y="13"/>
                    </a:lnTo>
                    <a:lnTo>
                      <a:pt x="234" y="7"/>
                    </a:lnTo>
                    <a:lnTo>
                      <a:pt x="307" y="6"/>
                    </a:lnTo>
                    <a:lnTo>
                      <a:pt x="274" y="0"/>
                    </a:lnTo>
                    <a:lnTo>
                      <a:pt x="194" y="0"/>
                    </a:lnTo>
                    <a:lnTo>
                      <a:pt x="145" y="12"/>
                    </a:lnTo>
                    <a:lnTo>
                      <a:pt x="94" y="38"/>
                    </a:lnTo>
                    <a:lnTo>
                      <a:pt x="44" y="80"/>
                    </a:lnTo>
                    <a:lnTo>
                      <a:pt x="21" y="109"/>
                    </a:lnTo>
                    <a:lnTo>
                      <a:pt x="0" y="142"/>
                    </a:lnTo>
                    <a:lnTo>
                      <a:pt x="13" y="175"/>
                    </a:lnTo>
                    <a:lnTo>
                      <a:pt x="24" y="186"/>
                    </a:lnTo>
                    <a:lnTo>
                      <a:pt x="37" y="1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4" name="Freeform 63"/>
              <p:cNvSpPr>
                <a:spLocks/>
              </p:cNvSpPr>
              <p:nvPr/>
            </p:nvSpPr>
            <p:spPr bwMode="auto">
              <a:xfrm>
                <a:off x="1932" y="3319"/>
                <a:ext cx="390" cy="389"/>
              </a:xfrm>
              <a:custGeom>
                <a:avLst/>
                <a:gdLst>
                  <a:gd name="T0" fmla="*/ 515 w 782"/>
                  <a:gd name="T1" fmla="*/ 725 h 778"/>
                  <a:gd name="T2" fmla="*/ 478 w 782"/>
                  <a:gd name="T3" fmla="*/ 747 h 778"/>
                  <a:gd name="T4" fmla="*/ 429 w 782"/>
                  <a:gd name="T5" fmla="*/ 767 h 778"/>
                  <a:gd name="T6" fmla="*/ 298 w 782"/>
                  <a:gd name="T7" fmla="*/ 772 h 778"/>
                  <a:gd name="T8" fmla="*/ 178 w 782"/>
                  <a:gd name="T9" fmla="*/ 721 h 778"/>
                  <a:gd name="T10" fmla="*/ 134 w 782"/>
                  <a:gd name="T11" fmla="*/ 689 h 778"/>
                  <a:gd name="T12" fmla="*/ 218 w 782"/>
                  <a:gd name="T13" fmla="*/ 711 h 778"/>
                  <a:gd name="T14" fmla="*/ 381 w 782"/>
                  <a:gd name="T15" fmla="*/ 705 h 778"/>
                  <a:gd name="T16" fmla="*/ 466 w 782"/>
                  <a:gd name="T17" fmla="*/ 664 h 778"/>
                  <a:gd name="T18" fmla="*/ 258 w 782"/>
                  <a:gd name="T19" fmla="*/ 627 h 778"/>
                  <a:gd name="T20" fmla="*/ 372 w 782"/>
                  <a:gd name="T21" fmla="*/ 601 h 778"/>
                  <a:gd name="T22" fmla="*/ 462 w 782"/>
                  <a:gd name="T23" fmla="*/ 551 h 778"/>
                  <a:gd name="T24" fmla="*/ 255 w 782"/>
                  <a:gd name="T25" fmla="*/ 512 h 778"/>
                  <a:gd name="T26" fmla="*/ 363 w 782"/>
                  <a:gd name="T27" fmla="*/ 456 h 778"/>
                  <a:gd name="T28" fmla="*/ 264 w 782"/>
                  <a:gd name="T29" fmla="*/ 417 h 778"/>
                  <a:gd name="T30" fmla="*/ 452 w 782"/>
                  <a:gd name="T31" fmla="*/ 379 h 778"/>
                  <a:gd name="T32" fmla="*/ 234 w 782"/>
                  <a:gd name="T33" fmla="*/ 338 h 778"/>
                  <a:gd name="T34" fmla="*/ 406 w 782"/>
                  <a:gd name="T35" fmla="*/ 304 h 778"/>
                  <a:gd name="T36" fmla="*/ 381 w 782"/>
                  <a:gd name="T37" fmla="*/ 264 h 778"/>
                  <a:gd name="T38" fmla="*/ 344 w 782"/>
                  <a:gd name="T39" fmla="*/ 231 h 778"/>
                  <a:gd name="T40" fmla="*/ 293 w 782"/>
                  <a:gd name="T41" fmla="*/ 194 h 778"/>
                  <a:gd name="T42" fmla="*/ 232 w 782"/>
                  <a:gd name="T43" fmla="*/ 162 h 778"/>
                  <a:gd name="T44" fmla="*/ 163 w 782"/>
                  <a:gd name="T45" fmla="*/ 140 h 778"/>
                  <a:gd name="T46" fmla="*/ 13 w 782"/>
                  <a:gd name="T47" fmla="*/ 148 h 778"/>
                  <a:gd name="T48" fmla="*/ 1 w 782"/>
                  <a:gd name="T49" fmla="*/ 76 h 778"/>
                  <a:gd name="T50" fmla="*/ 0 w 782"/>
                  <a:gd name="T51" fmla="*/ 7 h 778"/>
                  <a:gd name="T52" fmla="*/ 16 w 782"/>
                  <a:gd name="T53" fmla="*/ 5 h 778"/>
                  <a:gd name="T54" fmla="*/ 87 w 782"/>
                  <a:gd name="T55" fmla="*/ 32 h 778"/>
                  <a:gd name="T56" fmla="*/ 153 w 782"/>
                  <a:gd name="T57" fmla="*/ 60 h 778"/>
                  <a:gd name="T58" fmla="*/ 227 w 782"/>
                  <a:gd name="T59" fmla="*/ 95 h 778"/>
                  <a:gd name="T60" fmla="*/ 302 w 782"/>
                  <a:gd name="T61" fmla="*/ 136 h 778"/>
                  <a:gd name="T62" fmla="*/ 338 w 782"/>
                  <a:gd name="T63" fmla="*/ 159 h 778"/>
                  <a:gd name="T64" fmla="*/ 370 w 782"/>
                  <a:gd name="T65" fmla="*/ 182 h 778"/>
                  <a:gd name="T66" fmla="*/ 423 w 782"/>
                  <a:gd name="T67" fmla="*/ 233 h 778"/>
                  <a:gd name="T68" fmla="*/ 782 w 782"/>
                  <a:gd name="T69" fmla="*/ 57 h 778"/>
                  <a:gd name="T70" fmla="*/ 734 w 782"/>
                  <a:gd name="T71" fmla="*/ 142 h 778"/>
                  <a:gd name="T72" fmla="*/ 706 w 782"/>
                  <a:gd name="T73" fmla="*/ 198 h 778"/>
                  <a:gd name="T74" fmla="*/ 677 w 782"/>
                  <a:gd name="T75" fmla="*/ 258 h 778"/>
                  <a:gd name="T76" fmla="*/ 649 w 782"/>
                  <a:gd name="T77" fmla="*/ 320 h 778"/>
                  <a:gd name="T78" fmla="*/ 615 w 782"/>
                  <a:gd name="T79" fmla="*/ 427 h 778"/>
                  <a:gd name="T80" fmla="*/ 596 w 782"/>
                  <a:gd name="T81" fmla="*/ 518 h 778"/>
                  <a:gd name="T82" fmla="*/ 573 w 782"/>
                  <a:gd name="T83" fmla="*/ 607 h 778"/>
                  <a:gd name="T84" fmla="*/ 546 w 782"/>
                  <a:gd name="T85" fmla="*/ 700 h 7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82"/>
                  <a:gd name="T130" fmla="*/ 0 h 778"/>
                  <a:gd name="T131" fmla="*/ 782 w 782"/>
                  <a:gd name="T132" fmla="*/ 778 h 7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82" h="778">
                    <a:moveTo>
                      <a:pt x="546" y="700"/>
                    </a:moveTo>
                    <a:lnTo>
                      <a:pt x="515" y="725"/>
                    </a:lnTo>
                    <a:lnTo>
                      <a:pt x="498" y="736"/>
                    </a:lnTo>
                    <a:lnTo>
                      <a:pt x="478" y="747"/>
                    </a:lnTo>
                    <a:lnTo>
                      <a:pt x="455" y="758"/>
                    </a:lnTo>
                    <a:lnTo>
                      <a:pt x="429" y="767"/>
                    </a:lnTo>
                    <a:lnTo>
                      <a:pt x="368" y="778"/>
                    </a:lnTo>
                    <a:lnTo>
                      <a:pt x="298" y="772"/>
                    </a:lnTo>
                    <a:lnTo>
                      <a:pt x="220" y="745"/>
                    </a:lnTo>
                    <a:lnTo>
                      <a:pt x="178" y="721"/>
                    </a:lnTo>
                    <a:lnTo>
                      <a:pt x="156" y="706"/>
                    </a:lnTo>
                    <a:lnTo>
                      <a:pt x="134" y="689"/>
                    </a:lnTo>
                    <a:lnTo>
                      <a:pt x="177" y="702"/>
                    </a:lnTo>
                    <a:lnTo>
                      <a:pt x="218" y="711"/>
                    </a:lnTo>
                    <a:lnTo>
                      <a:pt x="299" y="718"/>
                    </a:lnTo>
                    <a:lnTo>
                      <a:pt x="381" y="705"/>
                    </a:lnTo>
                    <a:lnTo>
                      <a:pt x="423" y="688"/>
                    </a:lnTo>
                    <a:lnTo>
                      <a:pt x="466" y="664"/>
                    </a:lnTo>
                    <a:lnTo>
                      <a:pt x="371" y="658"/>
                    </a:lnTo>
                    <a:lnTo>
                      <a:pt x="258" y="627"/>
                    </a:lnTo>
                    <a:lnTo>
                      <a:pt x="317" y="615"/>
                    </a:lnTo>
                    <a:lnTo>
                      <a:pt x="372" y="601"/>
                    </a:lnTo>
                    <a:lnTo>
                      <a:pt x="423" y="582"/>
                    </a:lnTo>
                    <a:lnTo>
                      <a:pt x="462" y="551"/>
                    </a:lnTo>
                    <a:lnTo>
                      <a:pt x="388" y="551"/>
                    </a:lnTo>
                    <a:lnTo>
                      <a:pt x="255" y="512"/>
                    </a:lnTo>
                    <a:lnTo>
                      <a:pt x="445" y="474"/>
                    </a:lnTo>
                    <a:lnTo>
                      <a:pt x="363" y="456"/>
                    </a:lnTo>
                    <a:lnTo>
                      <a:pt x="312" y="441"/>
                    </a:lnTo>
                    <a:lnTo>
                      <a:pt x="264" y="417"/>
                    </a:lnTo>
                    <a:lnTo>
                      <a:pt x="360" y="403"/>
                    </a:lnTo>
                    <a:lnTo>
                      <a:pt x="452" y="379"/>
                    </a:lnTo>
                    <a:lnTo>
                      <a:pt x="348" y="368"/>
                    </a:lnTo>
                    <a:lnTo>
                      <a:pt x="234" y="338"/>
                    </a:lnTo>
                    <a:lnTo>
                      <a:pt x="338" y="324"/>
                    </a:lnTo>
                    <a:lnTo>
                      <a:pt x="406" y="304"/>
                    </a:lnTo>
                    <a:lnTo>
                      <a:pt x="403" y="290"/>
                    </a:lnTo>
                    <a:lnTo>
                      <a:pt x="381" y="264"/>
                    </a:lnTo>
                    <a:lnTo>
                      <a:pt x="364" y="247"/>
                    </a:lnTo>
                    <a:lnTo>
                      <a:pt x="344" y="231"/>
                    </a:lnTo>
                    <a:lnTo>
                      <a:pt x="320" y="212"/>
                    </a:lnTo>
                    <a:lnTo>
                      <a:pt x="293" y="194"/>
                    </a:lnTo>
                    <a:lnTo>
                      <a:pt x="264" y="178"/>
                    </a:lnTo>
                    <a:lnTo>
                      <a:pt x="232" y="162"/>
                    </a:lnTo>
                    <a:lnTo>
                      <a:pt x="199" y="150"/>
                    </a:lnTo>
                    <a:lnTo>
                      <a:pt x="163" y="140"/>
                    </a:lnTo>
                    <a:lnTo>
                      <a:pt x="90" y="133"/>
                    </a:lnTo>
                    <a:lnTo>
                      <a:pt x="13" y="148"/>
                    </a:lnTo>
                    <a:lnTo>
                      <a:pt x="5" y="127"/>
                    </a:lnTo>
                    <a:lnTo>
                      <a:pt x="1" y="76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58" y="21"/>
                    </a:lnTo>
                    <a:lnTo>
                      <a:pt x="87" y="32"/>
                    </a:lnTo>
                    <a:lnTo>
                      <a:pt x="118" y="45"/>
                    </a:lnTo>
                    <a:lnTo>
                      <a:pt x="153" y="60"/>
                    </a:lnTo>
                    <a:lnTo>
                      <a:pt x="189" y="76"/>
                    </a:lnTo>
                    <a:lnTo>
                      <a:pt x="227" y="95"/>
                    </a:lnTo>
                    <a:lnTo>
                      <a:pt x="265" y="115"/>
                    </a:lnTo>
                    <a:lnTo>
                      <a:pt x="302" y="136"/>
                    </a:lnTo>
                    <a:lnTo>
                      <a:pt x="320" y="148"/>
                    </a:lnTo>
                    <a:lnTo>
                      <a:pt x="338" y="159"/>
                    </a:lnTo>
                    <a:lnTo>
                      <a:pt x="354" y="171"/>
                    </a:lnTo>
                    <a:lnTo>
                      <a:pt x="370" y="182"/>
                    </a:lnTo>
                    <a:lnTo>
                      <a:pt x="398" y="208"/>
                    </a:lnTo>
                    <a:lnTo>
                      <a:pt x="423" y="233"/>
                    </a:lnTo>
                    <a:lnTo>
                      <a:pt x="441" y="259"/>
                    </a:lnTo>
                    <a:lnTo>
                      <a:pt x="782" y="57"/>
                    </a:lnTo>
                    <a:lnTo>
                      <a:pt x="759" y="98"/>
                    </a:lnTo>
                    <a:lnTo>
                      <a:pt x="734" y="142"/>
                    </a:lnTo>
                    <a:lnTo>
                      <a:pt x="721" y="170"/>
                    </a:lnTo>
                    <a:lnTo>
                      <a:pt x="706" y="198"/>
                    </a:lnTo>
                    <a:lnTo>
                      <a:pt x="691" y="227"/>
                    </a:lnTo>
                    <a:lnTo>
                      <a:pt x="677" y="258"/>
                    </a:lnTo>
                    <a:lnTo>
                      <a:pt x="663" y="288"/>
                    </a:lnTo>
                    <a:lnTo>
                      <a:pt x="649" y="320"/>
                    </a:lnTo>
                    <a:lnTo>
                      <a:pt x="628" y="377"/>
                    </a:lnTo>
                    <a:lnTo>
                      <a:pt x="615" y="427"/>
                    </a:lnTo>
                    <a:lnTo>
                      <a:pt x="606" y="472"/>
                    </a:lnTo>
                    <a:lnTo>
                      <a:pt x="596" y="518"/>
                    </a:lnTo>
                    <a:lnTo>
                      <a:pt x="584" y="564"/>
                    </a:lnTo>
                    <a:lnTo>
                      <a:pt x="573" y="607"/>
                    </a:lnTo>
                    <a:lnTo>
                      <a:pt x="554" y="674"/>
                    </a:lnTo>
                    <a:lnTo>
                      <a:pt x="546" y="700"/>
                    </a:lnTo>
                    <a:close/>
                  </a:path>
                </a:pathLst>
              </a:custGeom>
              <a:solidFill>
                <a:srgbClr val="314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5" name="Freeform 64"/>
              <p:cNvSpPr>
                <a:spLocks/>
              </p:cNvSpPr>
              <p:nvPr/>
            </p:nvSpPr>
            <p:spPr bwMode="auto">
              <a:xfrm>
                <a:off x="1774" y="3946"/>
                <a:ext cx="103" cy="76"/>
              </a:xfrm>
              <a:custGeom>
                <a:avLst/>
                <a:gdLst>
                  <a:gd name="T0" fmla="*/ 165 w 205"/>
                  <a:gd name="T1" fmla="*/ 4 h 152"/>
                  <a:gd name="T2" fmla="*/ 145 w 205"/>
                  <a:gd name="T3" fmla="*/ 19 h 152"/>
                  <a:gd name="T4" fmla="*/ 124 w 205"/>
                  <a:gd name="T5" fmla="*/ 36 h 152"/>
                  <a:gd name="T6" fmla="*/ 99 w 205"/>
                  <a:gd name="T7" fmla="*/ 57 h 152"/>
                  <a:gd name="T8" fmla="*/ 72 w 205"/>
                  <a:gd name="T9" fmla="*/ 80 h 152"/>
                  <a:gd name="T10" fmla="*/ 44 w 205"/>
                  <a:gd name="T11" fmla="*/ 104 h 152"/>
                  <a:gd name="T12" fmla="*/ 19 w 205"/>
                  <a:gd name="T13" fmla="*/ 129 h 152"/>
                  <a:gd name="T14" fmla="*/ 0 w 205"/>
                  <a:gd name="T15" fmla="*/ 152 h 152"/>
                  <a:gd name="T16" fmla="*/ 56 w 205"/>
                  <a:gd name="T17" fmla="*/ 150 h 152"/>
                  <a:gd name="T18" fmla="*/ 96 w 205"/>
                  <a:gd name="T19" fmla="*/ 129 h 152"/>
                  <a:gd name="T20" fmla="*/ 119 w 205"/>
                  <a:gd name="T21" fmla="*/ 80 h 152"/>
                  <a:gd name="T22" fmla="*/ 145 w 205"/>
                  <a:gd name="T23" fmla="*/ 58 h 152"/>
                  <a:gd name="T24" fmla="*/ 158 w 205"/>
                  <a:gd name="T25" fmla="*/ 48 h 152"/>
                  <a:gd name="T26" fmla="*/ 173 w 205"/>
                  <a:gd name="T27" fmla="*/ 39 h 152"/>
                  <a:gd name="T28" fmla="*/ 205 w 205"/>
                  <a:gd name="T29" fmla="*/ 23 h 152"/>
                  <a:gd name="T30" fmla="*/ 183 w 205"/>
                  <a:gd name="T31" fmla="*/ 0 h 152"/>
                  <a:gd name="T32" fmla="*/ 165 w 205"/>
                  <a:gd name="T33" fmla="*/ 4 h 152"/>
                  <a:gd name="T34" fmla="*/ 165 w 205"/>
                  <a:gd name="T35" fmla="*/ 4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5"/>
                  <a:gd name="T55" fmla="*/ 0 h 152"/>
                  <a:gd name="T56" fmla="*/ 205 w 205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5" h="152">
                    <a:moveTo>
                      <a:pt x="165" y="4"/>
                    </a:moveTo>
                    <a:lnTo>
                      <a:pt x="145" y="19"/>
                    </a:lnTo>
                    <a:lnTo>
                      <a:pt x="124" y="36"/>
                    </a:lnTo>
                    <a:lnTo>
                      <a:pt x="99" y="57"/>
                    </a:lnTo>
                    <a:lnTo>
                      <a:pt x="72" y="80"/>
                    </a:lnTo>
                    <a:lnTo>
                      <a:pt x="44" y="104"/>
                    </a:lnTo>
                    <a:lnTo>
                      <a:pt x="19" y="129"/>
                    </a:lnTo>
                    <a:lnTo>
                      <a:pt x="0" y="152"/>
                    </a:lnTo>
                    <a:lnTo>
                      <a:pt x="56" y="150"/>
                    </a:lnTo>
                    <a:lnTo>
                      <a:pt x="96" y="129"/>
                    </a:lnTo>
                    <a:lnTo>
                      <a:pt x="119" y="80"/>
                    </a:lnTo>
                    <a:lnTo>
                      <a:pt x="145" y="58"/>
                    </a:lnTo>
                    <a:lnTo>
                      <a:pt x="158" y="48"/>
                    </a:lnTo>
                    <a:lnTo>
                      <a:pt x="173" y="39"/>
                    </a:lnTo>
                    <a:lnTo>
                      <a:pt x="205" y="23"/>
                    </a:lnTo>
                    <a:lnTo>
                      <a:pt x="183" y="0"/>
                    </a:lnTo>
                    <a:lnTo>
                      <a:pt x="165" y="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6" name="Freeform 65"/>
              <p:cNvSpPr>
                <a:spLocks/>
              </p:cNvSpPr>
              <p:nvPr/>
            </p:nvSpPr>
            <p:spPr bwMode="auto">
              <a:xfrm>
                <a:off x="1773" y="3947"/>
                <a:ext cx="99" cy="70"/>
              </a:xfrm>
              <a:custGeom>
                <a:avLst/>
                <a:gdLst>
                  <a:gd name="T0" fmla="*/ 187 w 198"/>
                  <a:gd name="T1" fmla="*/ 6 h 141"/>
                  <a:gd name="T2" fmla="*/ 171 w 198"/>
                  <a:gd name="T3" fmla="*/ 16 h 141"/>
                  <a:gd name="T4" fmla="*/ 155 w 198"/>
                  <a:gd name="T5" fmla="*/ 26 h 141"/>
                  <a:gd name="T6" fmla="*/ 132 w 198"/>
                  <a:gd name="T7" fmla="*/ 41 h 141"/>
                  <a:gd name="T8" fmla="*/ 105 w 198"/>
                  <a:gd name="T9" fmla="*/ 60 h 141"/>
                  <a:gd name="T10" fmla="*/ 78 w 198"/>
                  <a:gd name="T11" fmla="*/ 82 h 141"/>
                  <a:gd name="T12" fmla="*/ 49 w 198"/>
                  <a:gd name="T13" fmla="*/ 108 h 141"/>
                  <a:gd name="T14" fmla="*/ 20 w 198"/>
                  <a:gd name="T15" fmla="*/ 139 h 141"/>
                  <a:gd name="T16" fmla="*/ 0 w 198"/>
                  <a:gd name="T17" fmla="*/ 141 h 141"/>
                  <a:gd name="T18" fmla="*/ 22 w 198"/>
                  <a:gd name="T19" fmla="*/ 120 h 141"/>
                  <a:gd name="T20" fmla="*/ 46 w 198"/>
                  <a:gd name="T21" fmla="*/ 99 h 141"/>
                  <a:gd name="T22" fmla="*/ 75 w 198"/>
                  <a:gd name="T23" fmla="*/ 74 h 141"/>
                  <a:gd name="T24" fmla="*/ 105 w 198"/>
                  <a:gd name="T25" fmla="*/ 48 h 141"/>
                  <a:gd name="T26" fmla="*/ 135 w 198"/>
                  <a:gd name="T27" fmla="*/ 25 h 141"/>
                  <a:gd name="T28" fmla="*/ 161 w 198"/>
                  <a:gd name="T29" fmla="*/ 9 h 141"/>
                  <a:gd name="T30" fmla="*/ 180 w 198"/>
                  <a:gd name="T31" fmla="*/ 0 h 141"/>
                  <a:gd name="T32" fmla="*/ 198 w 198"/>
                  <a:gd name="T33" fmla="*/ 0 h 141"/>
                  <a:gd name="T34" fmla="*/ 187 w 198"/>
                  <a:gd name="T35" fmla="*/ 6 h 141"/>
                  <a:gd name="T36" fmla="*/ 187 w 198"/>
                  <a:gd name="T37" fmla="*/ 6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41"/>
                  <a:gd name="T59" fmla="*/ 198 w 198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41">
                    <a:moveTo>
                      <a:pt x="187" y="6"/>
                    </a:moveTo>
                    <a:lnTo>
                      <a:pt x="171" y="16"/>
                    </a:lnTo>
                    <a:lnTo>
                      <a:pt x="155" y="26"/>
                    </a:lnTo>
                    <a:lnTo>
                      <a:pt x="132" y="41"/>
                    </a:lnTo>
                    <a:lnTo>
                      <a:pt x="105" y="60"/>
                    </a:lnTo>
                    <a:lnTo>
                      <a:pt x="78" y="82"/>
                    </a:lnTo>
                    <a:lnTo>
                      <a:pt x="49" y="108"/>
                    </a:lnTo>
                    <a:lnTo>
                      <a:pt x="20" y="139"/>
                    </a:lnTo>
                    <a:lnTo>
                      <a:pt x="0" y="141"/>
                    </a:lnTo>
                    <a:lnTo>
                      <a:pt x="22" y="120"/>
                    </a:lnTo>
                    <a:lnTo>
                      <a:pt x="46" y="99"/>
                    </a:lnTo>
                    <a:lnTo>
                      <a:pt x="75" y="74"/>
                    </a:lnTo>
                    <a:lnTo>
                      <a:pt x="105" y="48"/>
                    </a:lnTo>
                    <a:lnTo>
                      <a:pt x="135" y="25"/>
                    </a:lnTo>
                    <a:lnTo>
                      <a:pt x="161" y="9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187" y="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7" name="Freeform 66"/>
              <p:cNvSpPr>
                <a:spLocks/>
              </p:cNvSpPr>
              <p:nvPr/>
            </p:nvSpPr>
            <p:spPr bwMode="auto">
              <a:xfrm>
                <a:off x="1795" y="3954"/>
                <a:ext cx="77" cy="53"/>
              </a:xfrm>
              <a:custGeom>
                <a:avLst/>
                <a:gdLst>
                  <a:gd name="T0" fmla="*/ 0 w 155"/>
                  <a:gd name="T1" fmla="*/ 105 h 105"/>
                  <a:gd name="T2" fmla="*/ 17 w 155"/>
                  <a:gd name="T3" fmla="*/ 89 h 105"/>
                  <a:gd name="T4" fmla="*/ 35 w 155"/>
                  <a:gd name="T5" fmla="*/ 73 h 105"/>
                  <a:gd name="T6" fmla="*/ 57 w 155"/>
                  <a:gd name="T7" fmla="*/ 54 h 105"/>
                  <a:gd name="T8" fmla="*/ 81 w 155"/>
                  <a:gd name="T9" fmla="*/ 36 h 105"/>
                  <a:gd name="T10" fmla="*/ 107 w 155"/>
                  <a:gd name="T11" fmla="*/ 19 h 105"/>
                  <a:gd name="T12" fmla="*/ 132 w 155"/>
                  <a:gd name="T13" fmla="*/ 6 h 105"/>
                  <a:gd name="T14" fmla="*/ 154 w 155"/>
                  <a:gd name="T15" fmla="*/ 0 h 105"/>
                  <a:gd name="T16" fmla="*/ 155 w 155"/>
                  <a:gd name="T17" fmla="*/ 9 h 105"/>
                  <a:gd name="T18" fmla="*/ 143 w 155"/>
                  <a:gd name="T19" fmla="*/ 16 h 105"/>
                  <a:gd name="T20" fmla="*/ 118 w 155"/>
                  <a:gd name="T21" fmla="*/ 32 h 105"/>
                  <a:gd name="T22" fmla="*/ 76 w 155"/>
                  <a:gd name="T23" fmla="*/ 75 h 105"/>
                  <a:gd name="T24" fmla="*/ 61 w 155"/>
                  <a:gd name="T25" fmla="*/ 91 h 105"/>
                  <a:gd name="T26" fmla="*/ 35 w 155"/>
                  <a:gd name="T27" fmla="*/ 101 h 105"/>
                  <a:gd name="T28" fmla="*/ 0 w 155"/>
                  <a:gd name="T29" fmla="*/ 105 h 105"/>
                  <a:gd name="T30" fmla="*/ 0 w 155"/>
                  <a:gd name="T31" fmla="*/ 105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5"/>
                  <a:gd name="T49" fmla="*/ 0 h 105"/>
                  <a:gd name="T50" fmla="*/ 155 w 155"/>
                  <a:gd name="T51" fmla="*/ 105 h 1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5" h="105">
                    <a:moveTo>
                      <a:pt x="0" y="105"/>
                    </a:moveTo>
                    <a:lnTo>
                      <a:pt x="17" y="89"/>
                    </a:lnTo>
                    <a:lnTo>
                      <a:pt x="35" y="73"/>
                    </a:lnTo>
                    <a:lnTo>
                      <a:pt x="57" y="54"/>
                    </a:lnTo>
                    <a:lnTo>
                      <a:pt x="81" y="36"/>
                    </a:lnTo>
                    <a:lnTo>
                      <a:pt x="107" y="19"/>
                    </a:lnTo>
                    <a:lnTo>
                      <a:pt x="132" y="6"/>
                    </a:lnTo>
                    <a:lnTo>
                      <a:pt x="154" y="0"/>
                    </a:lnTo>
                    <a:lnTo>
                      <a:pt x="155" y="9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76" y="75"/>
                    </a:lnTo>
                    <a:lnTo>
                      <a:pt x="61" y="91"/>
                    </a:lnTo>
                    <a:lnTo>
                      <a:pt x="35" y="10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8" name="Freeform 67"/>
              <p:cNvSpPr>
                <a:spLocks/>
              </p:cNvSpPr>
              <p:nvPr/>
            </p:nvSpPr>
            <p:spPr bwMode="auto">
              <a:xfrm>
                <a:off x="1862" y="3793"/>
                <a:ext cx="298" cy="160"/>
              </a:xfrm>
              <a:custGeom>
                <a:avLst/>
                <a:gdLst>
                  <a:gd name="T0" fmla="*/ 0 w 594"/>
                  <a:gd name="T1" fmla="*/ 300 h 320"/>
                  <a:gd name="T2" fmla="*/ 17 w 594"/>
                  <a:gd name="T3" fmla="*/ 287 h 320"/>
                  <a:gd name="T4" fmla="*/ 37 w 594"/>
                  <a:gd name="T5" fmla="*/ 273 h 320"/>
                  <a:gd name="T6" fmla="*/ 63 w 594"/>
                  <a:gd name="T7" fmla="*/ 255 h 320"/>
                  <a:gd name="T8" fmla="*/ 79 w 594"/>
                  <a:gd name="T9" fmla="*/ 243 h 320"/>
                  <a:gd name="T10" fmla="*/ 95 w 594"/>
                  <a:gd name="T11" fmla="*/ 233 h 320"/>
                  <a:gd name="T12" fmla="*/ 113 w 594"/>
                  <a:gd name="T13" fmla="*/ 220 h 320"/>
                  <a:gd name="T14" fmla="*/ 132 w 594"/>
                  <a:gd name="T15" fmla="*/ 207 h 320"/>
                  <a:gd name="T16" fmla="*/ 153 w 594"/>
                  <a:gd name="T17" fmla="*/ 195 h 320"/>
                  <a:gd name="T18" fmla="*/ 174 w 594"/>
                  <a:gd name="T19" fmla="*/ 181 h 320"/>
                  <a:gd name="T20" fmla="*/ 195 w 594"/>
                  <a:gd name="T21" fmla="*/ 168 h 320"/>
                  <a:gd name="T22" fmla="*/ 218 w 594"/>
                  <a:gd name="T23" fmla="*/ 154 h 320"/>
                  <a:gd name="T24" fmla="*/ 241 w 594"/>
                  <a:gd name="T25" fmla="*/ 140 h 320"/>
                  <a:gd name="T26" fmla="*/ 265 w 594"/>
                  <a:gd name="T27" fmla="*/ 127 h 320"/>
                  <a:gd name="T28" fmla="*/ 290 w 594"/>
                  <a:gd name="T29" fmla="*/ 113 h 320"/>
                  <a:gd name="T30" fmla="*/ 314 w 594"/>
                  <a:gd name="T31" fmla="*/ 99 h 320"/>
                  <a:gd name="T32" fmla="*/ 339 w 594"/>
                  <a:gd name="T33" fmla="*/ 87 h 320"/>
                  <a:gd name="T34" fmla="*/ 363 w 594"/>
                  <a:gd name="T35" fmla="*/ 74 h 320"/>
                  <a:gd name="T36" fmla="*/ 388 w 594"/>
                  <a:gd name="T37" fmla="*/ 63 h 320"/>
                  <a:gd name="T38" fmla="*/ 413 w 594"/>
                  <a:gd name="T39" fmla="*/ 51 h 320"/>
                  <a:gd name="T40" fmla="*/ 438 w 594"/>
                  <a:gd name="T41" fmla="*/ 41 h 320"/>
                  <a:gd name="T42" fmla="*/ 462 w 594"/>
                  <a:gd name="T43" fmla="*/ 31 h 320"/>
                  <a:gd name="T44" fmla="*/ 508 w 594"/>
                  <a:gd name="T45" fmla="*/ 15 h 320"/>
                  <a:gd name="T46" fmla="*/ 553 w 594"/>
                  <a:gd name="T47" fmla="*/ 5 h 320"/>
                  <a:gd name="T48" fmla="*/ 594 w 594"/>
                  <a:gd name="T49" fmla="*/ 0 h 320"/>
                  <a:gd name="T50" fmla="*/ 575 w 594"/>
                  <a:gd name="T51" fmla="*/ 12 h 320"/>
                  <a:gd name="T52" fmla="*/ 553 w 594"/>
                  <a:gd name="T53" fmla="*/ 26 h 320"/>
                  <a:gd name="T54" fmla="*/ 524 w 594"/>
                  <a:gd name="T55" fmla="*/ 45 h 320"/>
                  <a:gd name="T56" fmla="*/ 507 w 594"/>
                  <a:gd name="T57" fmla="*/ 55 h 320"/>
                  <a:gd name="T58" fmla="*/ 488 w 594"/>
                  <a:gd name="T59" fmla="*/ 67 h 320"/>
                  <a:gd name="T60" fmla="*/ 469 w 594"/>
                  <a:gd name="T61" fmla="*/ 78 h 320"/>
                  <a:gd name="T62" fmla="*/ 448 w 594"/>
                  <a:gd name="T63" fmla="*/ 91 h 320"/>
                  <a:gd name="T64" fmla="*/ 427 w 594"/>
                  <a:gd name="T65" fmla="*/ 105 h 320"/>
                  <a:gd name="T66" fmla="*/ 405 w 594"/>
                  <a:gd name="T67" fmla="*/ 118 h 320"/>
                  <a:gd name="T68" fmla="*/ 382 w 594"/>
                  <a:gd name="T69" fmla="*/ 132 h 320"/>
                  <a:gd name="T70" fmla="*/ 359 w 594"/>
                  <a:gd name="T71" fmla="*/ 147 h 320"/>
                  <a:gd name="T72" fmla="*/ 336 w 594"/>
                  <a:gd name="T73" fmla="*/ 160 h 320"/>
                  <a:gd name="T74" fmla="*/ 312 w 594"/>
                  <a:gd name="T75" fmla="*/ 175 h 320"/>
                  <a:gd name="T76" fmla="*/ 288 w 594"/>
                  <a:gd name="T77" fmla="*/ 189 h 320"/>
                  <a:gd name="T78" fmla="*/ 263 w 594"/>
                  <a:gd name="T79" fmla="*/ 202 h 320"/>
                  <a:gd name="T80" fmla="*/ 240 w 594"/>
                  <a:gd name="T81" fmla="*/ 216 h 320"/>
                  <a:gd name="T82" fmla="*/ 216 w 594"/>
                  <a:gd name="T83" fmla="*/ 229 h 320"/>
                  <a:gd name="T84" fmla="*/ 193 w 594"/>
                  <a:gd name="T85" fmla="*/ 242 h 320"/>
                  <a:gd name="T86" fmla="*/ 171 w 594"/>
                  <a:gd name="T87" fmla="*/ 255 h 320"/>
                  <a:gd name="T88" fmla="*/ 149 w 594"/>
                  <a:gd name="T89" fmla="*/ 266 h 320"/>
                  <a:gd name="T90" fmla="*/ 129 w 594"/>
                  <a:gd name="T91" fmla="*/ 277 h 320"/>
                  <a:gd name="T92" fmla="*/ 90 w 594"/>
                  <a:gd name="T93" fmla="*/ 296 h 320"/>
                  <a:gd name="T94" fmla="*/ 56 w 594"/>
                  <a:gd name="T95" fmla="*/ 310 h 320"/>
                  <a:gd name="T96" fmla="*/ 29 w 594"/>
                  <a:gd name="T97" fmla="*/ 320 h 320"/>
                  <a:gd name="T98" fmla="*/ 0 w 594"/>
                  <a:gd name="T99" fmla="*/ 300 h 320"/>
                  <a:gd name="T100" fmla="*/ 0 w 594"/>
                  <a:gd name="T101" fmla="*/ 300 h 3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94"/>
                  <a:gd name="T154" fmla="*/ 0 h 320"/>
                  <a:gd name="T155" fmla="*/ 594 w 594"/>
                  <a:gd name="T156" fmla="*/ 320 h 3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94" h="320">
                    <a:moveTo>
                      <a:pt x="0" y="300"/>
                    </a:moveTo>
                    <a:lnTo>
                      <a:pt x="17" y="287"/>
                    </a:lnTo>
                    <a:lnTo>
                      <a:pt x="37" y="273"/>
                    </a:lnTo>
                    <a:lnTo>
                      <a:pt x="63" y="255"/>
                    </a:lnTo>
                    <a:lnTo>
                      <a:pt x="79" y="243"/>
                    </a:lnTo>
                    <a:lnTo>
                      <a:pt x="95" y="233"/>
                    </a:lnTo>
                    <a:lnTo>
                      <a:pt x="113" y="220"/>
                    </a:lnTo>
                    <a:lnTo>
                      <a:pt x="132" y="207"/>
                    </a:lnTo>
                    <a:lnTo>
                      <a:pt x="153" y="195"/>
                    </a:lnTo>
                    <a:lnTo>
                      <a:pt x="174" y="181"/>
                    </a:lnTo>
                    <a:lnTo>
                      <a:pt x="195" y="168"/>
                    </a:lnTo>
                    <a:lnTo>
                      <a:pt x="218" y="154"/>
                    </a:lnTo>
                    <a:lnTo>
                      <a:pt x="241" y="140"/>
                    </a:lnTo>
                    <a:lnTo>
                      <a:pt x="265" y="127"/>
                    </a:lnTo>
                    <a:lnTo>
                      <a:pt x="290" y="113"/>
                    </a:lnTo>
                    <a:lnTo>
                      <a:pt x="314" y="99"/>
                    </a:lnTo>
                    <a:lnTo>
                      <a:pt x="339" y="87"/>
                    </a:lnTo>
                    <a:lnTo>
                      <a:pt x="363" y="74"/>
                    </a:lnTo>
                    <a:lnTo>
                      <a:pt x="388" y="63"/>
                    </a:lnTo>
                    <a:lnTo>
                      <a:pt x="413" y="51"/>
                    </a:lnTo>
                    <a:lnTo>
                      <a:pt x="438" y="41"/>
                    </a:lnTo>
                    <a:lnTo>
                      <a:pt x="462" y="31"/>
                    </a:lnTo>
                    <a:lnTo>
                      <a:pt x="508" y="15"/>
                    </a:lnTo>
                    <a:lnTo>
                      <a:pt x="553" y="5"/>
                    </a:lnTo>
                    <a:lnTo>
                      <a:pt x="594" y="0"/>
                    </a:lnTo>
                    <a:lnTo>
                      <a:pt x="575" y="12"/>
                    </a:lnTo>
                    <a:lnTo>
                      <a:pt x="553" y="26"/>
                    </a:lnTo>
                    <a:lnTo>
                      <a:pt x="524" y="45"/>
                    </a:lnTo>
                    <a:lnTo>
                      <a:pt x="507" y="55"/>
                    </a:lnTo>
                    <a:lnTo>
                      <a:pt x="488" y="67"/>
                    </a:lnTo>
                    <a:lnTo>
                      <a:pt x="469" y="78"/>
                    </a:lnTo>
                    <a:lnTo>
                      <a:pt x="448" y="91"/>
                    </a:lnTo>
                    <a:lnTo>
                      <a:pt x="427" y="105"/>
                    </a:lnTo>
                    <a:lnTo>
                      <a:pt x="405" y="118"/>
                    </a:lnTo>
                    <a:lnTo>
                      <a:pt x="382" y="132"/>
                    </a:lnTo>
                    <a:lnTo>
                      <a:pt x="359" y="147"/>
                    </a:lnTo>
                    <a:lnTo>
                      <a:pt x="336" y="160"/>
                    </a:lnTo>
                    <a:lnTo>
                      <a:pt x="312" y="175"/>
                    </a:lnTo>
                    <a:lnTo>
                      <a:pt x="288" y="189"/>
                    </a:lnTo>
                    <a:lnTo>
                      <a:pt x="263" y="202"/>
                    </a:lnTo>
                    <a:lnTo>
                      <a:pt x="240" y="216"/>
                    </a:lnTo>
                    <a:lnTo>
                      <a:pt x="216" y="229"/>
                    </a:lnTo>
                    <a:lnTo>
                      <a:pt x="193" y="242"/>
                    </a:lnTo>
                    <a:lnTo>
                      <a:pt x="171" y="255"/>
                    </a:lnTo>
                    <a:lnTo>
                      <a:pt x="149" y="266"/>
                    </a:lnTo>
                    <a:lnTo>
                      <a:pt x="129" y="277"/>
                    </a:lnTo>
                    <a:lnTo>
                      <a:pt x="90" y="296"/>
                    </a:lnTo>
                    <a:lnTo>
                      <a:pt x="56" y="310"/>
                    </a:lnTo>
                    <a:lnTo>
                      <a:pt x="29" y="320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9" name="Freeform 68"/>
              <p:cNvSpPr>
                <a:spLocks/>
              </p:cNvSpPr>
              <p:nvPr/>
            </p:nvSpPr>
            <p:spPr bwMode="auto">
              <a:xfrm>
                <a:off x="1878" y="3862"/>
                <a:ext cx="135" cy="76"/>
              </a:xfrm>
              <a:custGeom>
                <a:avLst/>
                <a:gdLst>
                  <a:gd name="T0" fmla="*/ 0 w 270"/>
                  <a:gd name="T1" fmla="*/ 151 h 151"/>
                  <a:gd name="T2" fmla="*/ 35 w 270"/>
                  <a:gd name="T3" fmla="*/ 133 h 151"/>
                  <a:gd name="T4" fmla="*/ 71 w 270"/>
                  <a:gd name="T5" fmla="*/ 115 h 151"/>
                  <a:gd name="T6" fmla="*/ 92 w 270"/>
                  <a:gd name="T7" fmla="*/ 104 h 151"/>
                  <a:gd name="T8" fmla="*/ 114 w 270"/>
                  <a:gd name="T9" fmla="*/ 92 h 151"/>
                  <a:gd name="T10" fmla="*/ 137 w 270"/>
                  <a:gd name="T11" fmla="*/ 80 h 151"/>
                  <a:gd name="T12" fmla="*/ 159 w 270"/>
                  <a:gd name="T13" fmla="*/ 68 h 151"/>
                  <a:gd name="T14" fmla="*/ 181 w 270"/>
                  <a:gd name="T15" fmla="*/ 56 h 151"/>
                  <a:gd name="T16" fmla="*/ 202 w 270"/>
                  <a:gd name="T17" fmla="*/ 44 h 151"/>
                  <a:gd name="T18" fmla="*/ 239 w 270"/>
                  <a:gd name="T19" fmla="*/ 23 h 151"/>
                  <a:gd name="T20" fmla="*/ 264 w 270"/>
                  <a:gd name="T21" fmla="*/ 6 h 151"/>
                  <a:gd name="T22" fmla="*/ 270 w 270"/>
                  <a:gd name="T23" fmla="*/ 0 h 151"/>
                  <a:gd name="T24" fmla="*/ 255 w 270"/>
                  <a:gd name="T25" fmla="*/ 5 h 151"/>
                  <a:gd name="T26" fmla="*/ 225 w 270"/>
                  <a:gd name="T27" fmla="*/ 19 h 151"/>
                  <a:gd name="T28" fmla="*/ 185 w 270"/>
                  <a:gd name="T29" fmla="*/ 39 h 151"/>
                  <a:gd name="T30" fmla="*/ 163 w 270"/>
                  <a:gd name="T31" fmla="*/ 50 h 151"/>
                  <a:gd name="T32" fmla="*/ 141 w 270"/>
                  <a:gd name="T33" fmla="*/ 62 h 151"/>
                  <a:gd name="T34" fmla="*/ 119 w 270"/>
                  <a:gd name="T35" fmla="*/ 74 h 151"/>
                  <a:gd name="T36" fmla="*/ 98 w 270"/>
                  <a:gd name="T37" fmla="*/ 85 h 151"/>
                  <a:gd name="T38" fmla="*/ 61 w 270"/>
                  <a:gd name="T39" fmla="*/ 106 h 151"/>
                  <a:gd name="T40" fmla="*/ 36 w 270"/>
                  <a:gd name="T41" fmla="*/ 120 h 151"/>
                  <a:gd name="T42" fmla="*/ 0 w 270"/>
                  <a:gd name="T43" fmla="*/ 151 h 151"/>
                  <a:gd name="T44" fmla="*/ 0 w 270"/>
                  <a:gd name="T45" fmla="*/ 151 h 1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0"/>
                  <a:gd name="T70" fmla="*/ 0 h 151"/>
                  <a:gd name="T71" fmla="*/ 270 w 270"/>
                  <a:gd name="T72" fmla="*/ 151 h 1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0" h="151">
                    <a:moveTo>
                      <a:pt x="0" y="151"/>
                    </a:moveTo>
                    <a:lnTo>
                      <a:pt x="35" y="133"/>
                    </a:lnTo>
                    <a:lnTo>
                      <a:pt x="71" y="115"/>
                    </a:lnTo>
                    <a:lnTo>
                      <a:pt x="92" y="104"/>
                    </a:lnTo>
                    <a:lnTo>
                      <a:pt x="114" y="92"/>
                    </a:lnTo>
                    <a:lnTo>
                      <a:pt x="137" y="80"/>
                    </a:lnTo>
                    <a:lnTo>
                      <a:pt x="159" y="68"/>
                    </a:lnTo>
                    <a:lnTo>
                      <a:pt x="181" y="56"/>
                    </a:lnTo>
                    <a:lnTo>
                      <a:pt x="202" y="44"/>
                    </a:lnTo>
                    <a:lnTo>
                      <a:pt x="239" y="23"/>
                    </a:lnTo>
                    <a:lnTo>
                      <a:pt x="264" y="6"/>
                    </a:lnTo>
                    <a:lnTo>
                      <a:pt x="270" y="0"/>
                    </a:lnTo>
                    <a:lnTo>
                      <a:pt x="255" y="5"/>
                    </a:lnTo>
                    <a:lnTo>
                      <a:pt x="225" y="19"/>
                    </a:lnTo>
                    <a:lnTo>
                      <a:pt x="185" y="39"/>
                    </a:lnTo>
                    <a:lnTo>
                      <a:pt x="163" y="50"/>
                    </a:lnTo>
                    <a:lnTo>
                      <a:pt x="141" y="62"/>
                    </a:lnTo>
                    <a:lnTo>
                      <a:pt x="119" y="74"/>
                    </a:lnTo>
                    <a:lnTo>
                      <a:pt x="98" y="85"/>
                    </a:lnTo>
                    <a:lnTo>
                      <a:pt x="61" y="106"/>
                    </a:lnTo>
                    <a:lnTo>
                      <a:pt x="36" y="12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E5F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0" name="Freeform 69"/>
              <p:cNvSpPr>
                <a:spLocks/>
              </p:cNvSpPr>
              <p:nvPr/>
            </p:nvSpPr>
            <p:spPr bwMode="auto">
              <a:xfrm>
                <a:off x="1872" y="3794"/>
                <a:ext cx="290" cy="159"/>
              </a:xfrm>
              <a:custGeom>
                <a:avLst/>
                <a:gdLst>
                  <a:gd name="T0" fmla="*/ 0 w 579"/>
                  <a:gd name="T1" fmla="*/ 304 h 318"/>
                  <a:gd name="T2" fmla="*/ 13 w 579"/>
                  <a:gd name="T3" fmla="*/ 297 h 318"/>
                  <a:gd name="T4" fmla="*/ 50 w 579"/>
                  <a:gd name="T5" fmla="*/ 279 h 318"/>
                  <a:gd name="T6" fmla="*/ 75 w 579"/>
                  <a:gd name="T7" fmla="*/ 266 h 318"/>
                  <a:gd name="T8" fmla="*/ 104 w 579"/>
                  <a:gd name="T9" fmla="*/ 252 h 318"/>
                  <a:gd name="T10" fmla="*/ 135 w 579"/>
                  <a:gd name="T11" fmla="*/ 235 h 318"/>
                  <a:gd name="T12" fmla="*/ 169 w 579"/>
                  <a:gd name="T13" fmla="*/ 218 h 318"/>
                  <a:gd name="T14" fmla="*/ 202 w 579"/>
                  <a:gd name="T15" fmla="*/ 198 h 318"/>
                  <a:gd name="T16" fmla="*/ 237 w 579"/>
                  <a:gd name="T17" fmla="*/ 179 h 318"/>
                  <a:gd name="T18" fmla="*/ 272 w 579"/>
                  <a:gd name="T19" fmla="*/ 159 h 318"/>
                  <a:gd name="T20" fmla="*/ 304 w 579"/>
                  <a:gd name="T21" fmla="*/ 139 h 318"/>
                  <a:gd name="T22" fmla="*/ 336 w 579"/>
                  <a:gd name="T23" fmla="*/ 118 h 318"/>
                  <a:gd name="T24" fmla="*/ 364 w 579"/>
                  <a:gd name="T25" fmla="*/ 99 h 318"/>
                  <a:gd name="T26" fmla="*/ 409 w 579"/>
                  <a:gd name="T27" fmla="*/ 63 h 318"/>
                  <a:gd name="T28" fmla="*/ 429 w 579"/>
                  <a:gd name="T29" fmla="*/ 52 h 318"/>
                  <a:gd name="T30" fmla="*/ 452 w 579"/>
                  <a:gd name="T31" fmla="*/ 43 h 318"/>
                  <a:gd name="T32" fmla="*/ 479 w 579"/>
                  <a:gd name="T33" fmla="*/ 31 h 318"/>
                  <a:gd name="T34" fmla="*/ 507 w 579"/>
                  <a:gd name="T35" fmla="*/ 20 h 318"/>
                  <a:gd name="T36" fmla="*/ 535 w 579"/>
                  <a:gd name="T37" fmla="*/ 10 h 318"/>
                  <a:gd name="T38" fmla="*/ 579 w 579"/>
                  <a:gd name="T39" fmla="*/ 0 h 318"/>
                  <a:gd name="T40" fmla="*/ 557 w 579"/>
                  <a:gd name="T41" fmla="*/ 13 h 318"/>
                  <a:gd name="T42" fmla="*/ 533 w 579"/>
                  <a:gd name="T43" fmla="*/ 29 h 318"/>
                  <a:gd name="T44" fmla="*/ 501 w 579"/>
                  <a:gd name="T45" fmla="*/ 49 h 318"/>
                  <a:gd name="T46" fmla="*/ 482 w 579"/>
                  <a:gd name="T47" fmla="*/ 61 h 318"/>
                  <a:gd name="T48" fmla="*/ 462 w 579"/>
                  <a:gd name="T49" fmla="*/ 72 h 318"/>
                  <a:gd name="T50" fmla="*/ 440 w 579"/>
                  <a:gd name="T51" fmla="*/ 85 h 318"/>
                  <a:gd name="T52" fmla="*/ 418 w 579"/>
                  <a:gd name="T53" fmla="*/ 98 h 318"/>
                  <a:gd name="T54" fmla="*/ 395 w 579"/>
                  <a:gd name="T55" fmla="*/ 113 h 318"/>
                  <a:gd name="T56" fmla="*/ 370 w 579"/>
                  <a:gd name="T57" fmla="*/ 127 h 318"/>
                  <a:gd name="T58" fmla="*/ 345 w 579"/>
                  <a:gd name="T59" fmla="*/ 141 h 318"/>
                  <a:gd name="T60" fmla="*/ 321 w 579"/>
                  <a:gd name="T61" fmla="*/ 156 h 318"/>
                  <a:gd name="T62" fmla="*/ 296 w 579"/>
                  <a:gd name="T63" fmla="*/ 171 h 318"/>
                  <a:gd name="T64" fmla="*/ 271 w 579"/>
                  <a:gd name="T65" fmla="*/ 185 h 318"/>
                  <a:gd name="T66" fmla="*/ 245 w 579"/>
                  <a:gd name="T67" fmla="*/ 200 h 318"/>
                  <a:gd name="T68" fmla="*/ 221 w 579"/>
                  <a:gd name="T69" fmla="*/ 214 h 318"/>
                  <a:gd name="T70" fmla="*/ 196 w 579"/>
                  <a:gd name="T71" fmla="*/ 227 h 318"/>
                  <a:gd name="T72" fmla="*/ 173 w 579"/>
                  <a:gd name="T73" fmla="*/ 241 h 318"/>
                  <a:gd name="T74" fmla="*/ 150 w 579"/>
                  <a:gd name="T75" fmla="*/ 253 h 318"/>
                  <a:gd name="T76" fmla="*/ 129 w 579"/>
                  <a:gd name="T77" fmla="*/ 264 h 318"/>
                  <a:gd name="T78" fmla="*/ 108 w 579"/>
                  <a:gd name="T79" fmla="*/ 276 h 318"/>
                  <a:gd name="T80" fmla="*/ 89 w 579"/>
                  <a:gd name="T81" fmla="*/ 285 h 318"/>
                  <a:gd name="T82" fmla="*/ 54 w 579"/>
                  <a:gd name="T83" fmla="*/ 302 h 318"/>
                  <a:gd name="T84" fmla="*/ 28 w 579"/>
                  <a:gd name="T85" fmla="*/ 313 h 318"/>
                  <a:gd name="T86" fmla="*/ 10 w 579"/>
                  <a:gd name="T87" fmla="*/ 318 h 318"/>
                  <a:gd name="T88" fmla="*/ 0 w 579"/>
                  <a:gd name="T89" fmla="*/ 304 h 318"/>
                  <a:gd name="T90" fmla="*/ 0 w 579"/>
                  <a:gd name="T91" fmla="*/ 304 h 3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79"/>
                  <a:gd name="T139" fmla="*/ 0 h 318"/>
                  <a:gd name="T140" fmla="*/ 579 w 579"/>
                  <a:gd name="T141" fmla="*/ 318 h 3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79" h="318">
                    <a:moveTo>
                      <a:pt x="0" y="304"/>
                    </a:moveTo>
                    <a:lnTo>
                      <a:pt x="13" y="297"/>
                    </a:lnTo>
                    <a:lnTo>
                      <a:pt x="50" y="279"/>
                    </a:lnTo>
                    <a:lnTo>
                      <a:pt x="75" y="266"/>
                    </a:lnTo>
                    <a:lnTo>
                      <a:pt x="104" y="252"/>
                    </a:lnTo>
                    <a:lnTo>
                      <a:pt x="135" y="235"/>
                    </a:lnTo>
                    <a:lnTo>
                      <a:pt x="169" y="218"/>
                    </a:lnTo>
                    <a:lnTo>
                      <a:pt x="202" y="198"/>
                    </a:lnTo>
                    <a:lnTo>
                      <a:pt x="237" y="179"/>
                    </a:lnTo>
                    <a:lnTo>
                      <a:pt x="272" y="159"/>
                    </a:lnTo>
                    <a:lnTo>
                      <a:pt x="304" y="139"/>
                    </a:lnTo>
                    <a:lnTo>
                      <a:pt x="336" y="118"/>
                    </a:lnTo>
                    <a:lnTo>
                      <a:pt x="364" y="99"/>
                    </a:lnTo>
                    <a:lnTo>
                      <a:pt x="409" y="63"/>
                    </a:lnTo>
                    <a:lnTo>
                      <a:pt x="429" y="52"/>
                    </a:lnTo>
                    <a:lnTo>
                      <a:pt x="452" y="43"/>
                    </a:lnTo>
                    <a:lnTo>
                      <a:pt x="479" y="31"/>
                    </a:lnTo>
                    <a:lnTo>
                      <a:pt x="507" y="20"/>
                    </a:lnTo>
                    <a:lnTo>
                      <a:pt x="535" y="10"/>
                    </a:lnTo>
                    <a:lnTo>
                      <a:pt x="579" y="0"/>
                    </a:lnTo>
                    <a:lnTo>
                      <a:pt x="557" y="13"/>
                    </a:lnTo>
                    <a:lnTo>
                      <a:pt x="533" y="29"/>
                    </a:lnTo>
                    <a:lnTo>
                      <a:pt x="501" y="49"/>
                    </a:lnTo>
                    <a:lnTo>
                      <a:pt x="482" y="61"/>
                    </a:lnTo>
                    <a:lnTo>
                      <a:pt x="462" y="72"/>
                    </a:lnTo>
                    <a:lnTo>
                      <a:pt x="440" y="85"/>
                    </a:lnTo>
                    <a:lnTo>
                      <a:pt x="418" y="98"/>
                    </a:lnTo>
                    <a:lnTo>
                      <a:pt x="395" y="113"/>
                    </a:lnTo>
                    <a:lnTo>
                      <a:pt x="370" y="127"/>
                    </a:lnTo>
                    <a:lnTo>
                      <a:pt x="345" y="141"/>
                    </a:lnTo>
                    <a:lnTo>
                      <a:pt x="321" y="156"/>
                    </a:lnTo>
                    <a:lnTo>
                      <a:pt x="296" y="171"/>
                    </a:lnTo>
                    <a:lnTo>
                      <a:pt x="271" y="185"/>
                    </a:lnTo>
                    <a:lnTo>
                      <a:pt x="245" y="200"/>
                    </a:lnTo>
                    <a:lnTo>
                      <a:pt x="221" y="214"/>
                    </a:lnTo>
                    <a:lnTo>
                      <a:pt x="196" y="227"/>
                    </a:lnTo>
                    <a:lnTo>
                      <a:pt x="173" y="241"/>
                    </a:lnTo>
                    <a:lnTo>
                      <a:pt x="150" y="253"/>
                    </a:lnTo>
                    <a:lnTo>
                      <a:pt x="129" y="264"/>
                    </a:lnTo>
                    <a:lnTo>
                      <a:pt x="108" y="276"/>
                    </a:lnTo>
                    <a:lnTo>
                      <a:pt x="89" y="285"/>
                    </a:lnTo>
                    <a:lnTo>
                      <a:pt x="54" y="302"/>
                    </a:lnTo>
                    <a:lnTo>
                      <a:pt x="28" y="313"/>
                    </a:lnTo>
                    <a:lnTo>
                      <a:pt x="10" y="31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667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1" name="Freeform 70"/>
              <p:cNvSpPr>
                <a:spLocks/>
              </p:cNvSpPr>
              <p:nvPr/>
            </p:nvSpPr>
            <p:spPr bwMode="auto">
              <a:xfrm>
                <a:off x="1699" y="2973"/>
                <a:ext cx="41" cy="58"/>
              </a:xfrm>
              <a:custGeom>
                <a:avLst/>
                <a:gdLst>
                  <a:gd name="T0" fmla="*/ 21 w 82"/>
                  <a:gd name="T1" fmla="*/ 107 h 115"/>
                  <a:gd name="T2" fmla="*/ 21 w 82"/>
                  <a:gd name="T3" fmla="*/ 60 h 115"/>
                  <a:gd name="T4" fmla="*/ 28 w 82"/>
                  <a:gd name="T5" fmla="*/ 28 h 115"/>
                  <a:gd name="T6" fmla="*/ 36 w 82"/>
                  <a:gd name="T7" fmla="*/ 19 h 115"/>
                  <a:gd name="T8" fmla="*/ 48 w 82"/>
                  <a:gd name="T9" fmla="*/ 17 h 115"/>
                  <a:gd name="T10" fmla="*/ 68 w 82"/>
                  <a:gd name="T11" fmla="*/ 28 h 115"/>
                  <a:gd name="T12" fmla="*/ 76 w 82"/>
                  <a:gd name="T13" fmla="*/ 49 h 115"/>
                  <a:gd name="T14" fmla="*/ 75 w 82"/>
                  <a:gd name="T15" fmla="*/ 79 h 115"/>
                  <a:gd name="T16" fmla="*/ 82 w 82"/>
                  <a:gd name="T17" fmla="*/ 38 h 115"/>
                  <a:gd name="T18" fmla="*/ 74 w 82"/>
                  <a:gd name="T19" fmla="*/ 10 h 115"/>
                  <a:gd name="T20" fmla="*/ 61 w 82"/>
                  <a:gd name="T21" fmla="*/ 2 h 115"/>
                  <a:gd name="T22" fmla="*/ 41 w 82"/>
                  <a:gd name="T23" fmla="*/ 0 h 115"/>
                  <a:gd name="T24" fmla="*/ 21 w 82"/>
                  <a:gd name="T25" fmla="*/ 7 h 115"/>
                  <a:gd name="T26" fmla="*/ 9 w 82"/>
                  <a:gd name="T27" fmla="*/ 21 h 115"/>
                  <a:gd name="T28" fmla="*/ 0 w 82"/>
                  <a:gd name="T29" fmla="*/ 60 h 115"/>
                  <a:gd name="T30" fmla="*/ 3 w 82"/>
                  <a:gd name="T31" fmla="*/ 99 h 115"/>
                  <a:gd name="T32" fmla="*/ 7 w 82"/>
                  <a:gd name="T33" fmla="*/ 115 h 115"/>
                  <a:gd name="T34" fmla="*/ 21 w 82"/>
                  <a:gd name="T35" fmla="*/ 107 h 115"/>
                  <a:gd name="T36" fmla="*/ 21 w 82"/>
                  <a:gd name="T37" fmla="*/ 107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2"/>
                  <a:gd name="T58" fmla="*/ 0 h 115"/>
                  <a:gd name="T59" fmla="*/ 82 w 82"/>
                  <a:gd name="T60" fmla="*/ 115 h 1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2" h="115">
                    <a:moveTo>
                      <a:pt x="21" y="107"/>
                    </a:moveTo>
                    <a:lnTo>
                      <a:pt x="21" y="60"/>
                    </a:lnTo>
                    <a:lnTo>
                      <a:pt x="28" y="28"/>
                    </a:lnTo>
                    <a:lnTo>
                      <a:pt x="36" y="19"/>
                    </a:lnTo>
                    <a:lnTo>
                      <a:pt x="48" y="17"/>
                    </a:lnTo>
                    <a:lnTo>
                      <a:pt x="68" y="28"/>
                    </a:lnTo>
                    <a:lnTo>
                      <a:pt x="76" y="49"/>
                    </a:lnTo>
                    <a:lnTo>
                      <a:pt x="75" y="79"/>
                    </a:lnTo>
                    <a:lnTo>
                      <a:pt x="82" y="38"/>
                    </a:lnTo>
                    <a:lnTo>
                      <a:pt x="74" y="10"/>
                    </a:lnTo>
                    <a:lnTo>
                      <a:pt x="61" y="2"/>
                    </a:lnTo>
                    <a:lnTo>
                      <a:pt x="41" y="0"/>
                    </a:lnTo>
                    <a:lnTo>
                      <a:pt x="21" y="7"/>
                    </a:lnTo>
                    <a:lnTo>
                      <a:pt x="9" y="21"/>
                    </a:lnTo>
                    <a:lnTo>
                      <a:pt x="0" y="60"/>
                    </a:lnTo>
                    <a:lnTo>
                      <a:pt x="3" y="99"/>
                    </a:lnTo>
                    <a:lnTo>
                      <a:pt x="7" y="115"/>
                    </a:lnTo>
                    <a:lnTo>
                      <a:pt x="21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2" name="Freeform 71"/>
              <p:cNvSpPr>
                <a:spLocks/>
              </p:cNvSpPr>
              <p:nvPr/>
            </p:nvSpPr>
            <p:spPr bwMode="auto">
              <a:xfrm>
                <a:off x="1838" y="3072"/>
                <a:ext cx="45" cy="72"/>
              </a:xfrm>
              <a:custGeom>
                <a:avLst/>
                <a:gdLst>
                  <a:gd name="T0" fmla="*/ 0 w 91"/>
                  <a:gd name="T1" fmla="*/ 22 h 144"/>
                  <a:gd name="T2" fmla="*/ 18 w 91"/>
                  <a:gd name="T3" fmla="*/ 65 h 144"/>
                  <a:gd name="T4" fmla="*/ 30 w 91"/>
                  <a:gd name="T5" fmla="*/ 84 h 144"/>
                  <a:gd name="T6" fmla="*/ 46 w 91"/>
                  <a:gd name="T7" fmla="*/ 105 h 144"/>
                  <a:gd name="T8" fmla="*/ 66 w 91"/>
                  <a:gd name="T9" fmla="*/ 125 h 144"/>
                  <a:gd name="T10" fmla="*/ 91 w 91"/>
                  <a:gd name="T11" fmla="*/ 144 h 144"/>
                  <a:gd name="T12" fmla="*/ 83 w 91"/>
                  <a:gd name="T13" fmla="*/ 133 h 144"/>
                  <a:gd name="T14" fmla="*/ 67 w 91"/>
                  <a:gd name="T15" fmla="*/ 102 h 144"/>
                  <a:gd name="T16" fmla="*/ 39 w 91"/>
                  <a:gd name="T17" fmla="*/ 28 h 144"/>
                  <a:gd name="T18" fmla="*/ 32 w 91"/>
                  <a:gd name="T19" fmla="*/ 6 h 144"/>
                  <a:gd name="T20" fmla="*/ 17 w 91"/>
                  <a:gd name="T21" fmla="*/ 0 h 144"/>
                  <a:gd name="T22" fmla="*/ 0 w 91"/>
                  <a:gd name="T23" fmla="*/ 22 h 144"/>
                  <a:gd name="T24" fmla="*/ 0 w 91"/>
                  <a:gd name="T25" fmla="*/ 22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44"/>
                  <a:gd name="T41" fmla="*/ 91 w 91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44">
                    <a:moveTo>
                      <a:pt x="0" y="22"/>
                    </a:moveTo>
                    <a:lnTo>
                      <a:pt x="18" y="65"/>
                    </a:lnTo>
                    <a:lnTo>
                      <a:pt x="30" y="84"/>
                    </a:lnTo>
                    <a:lnTo>
                      <a:pt x="46" y="105"/>
                    </a:lnTo>
                    <a:lnTo>
                      <a:pt x="66" y="125"/>
                    </a:lnTo>
                    <a:lnTo>
                      <a:pt x="91" y="144"/>
                    </a:lnTo>
                    <a:lnTo>
                      <a:pt x="83" y="133"/>
                    </a:lnTo>
                    <a:lnTo>
                      <a:pt x="67" y="102"/>
                    </a:lnTo>
                    <a:lnTo>
                      <a:pt x="39" y="28"/>
                    </a:lnTo>
                    <a:lnTo>
                      <a:pt x="32" y="6"/>
                    </a:lnTo>
                    <a:lnTo>
                      <a:pt x="17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3" name="Freeform 72"/>
              <p:cNvSpPr>
                <a:spLocks/>
              </p:cNvSpPr>
              <p:nvPr/>
            </p:nvSpPr>
            <p:spPr bwMode="auto">
              <a:xfrm>
                <a:off x="1597" y="3044"/>
                <a:ext cx="39" cy="91"/>
              </a:xfrm>
              <a:custGeom>
                <a:avLst/>
                <a:gdLst>
                  <a:gd name="T0" fmla="*/ 42 w 78"/>
                  <a:gd name="T1" fmla="*/ 3 h 180"/>
                  <a:gd name="T2" fmla="*/ 40 w 78"/>
                  <a:gd name="T3" fmla="*/ 51 h 180"/>
                  <a:gd name="T4" fmla="*/ 29 w 78"/>
                  <a:gd name="T5" fmla="*/ 107 h 180"/>
                  <a:gd name="T6" fmla="*/ 17 w 78"/>
                  <a:gd name="T7" fmla="*/ 141 h 180"/>
                  <a:gd name="T8" fmla="*/ 0 w 78"/>
                  <a:gd name="T9" fmla="*/ 180 h 180"/>
                  <a:gd name="T10" fmla="*/ 34 w 78"/>
                  <a:gd name="T11" fmla="*/ 144 h 180"/>
                  <a:gd name="T12" fmla="*/ 60 w 78"/>
                  <a:gd name="T13" fmla="*/ 95 h 180"/>
                  <a:gd name="T14" fmla="*/ 78 w 78"/>
                  <a:gd name="T15" fmla="*/ 25 h 180"/>
                  <a:gd name="T16" fmla="*/ 59 w 78"/>
                  <a:gd name="T17" fmla="*/ 7 h 180"/>
                  <a:gd name="T18" fmla="*/ 48 w 78"/>
                  <a:gd name="T19" fmla="*/ 0 h 180"/>
                  <a:gd name="T20" fmla="*/ 42 w 78"/>
                  <a:gd name="T21" fmla="*/ 3 h 180"/>
                  <a:gd name="T22" fmla="*/ 42 w 78"/>
                  <a:gd name="T23" fmla="*/ 3 h 1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180"/>
                  <a:gd name="T38" fmla="*/ 78 w 78"/>
                  <a:gd name="T39" fmla="*/ 180 h 1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180">
                    <a:moveTo>
                      <a:pt x="42" y="3"/>
                    </a:moveTo>
                    <a:lnTo>
                      <a:pt x="40" y="51"/>
                    </a:lnTo>
                    <a:lnTo>
                      <a:pt x="29" y="107"/>
                    </a:lnTo>
                    <a:lnTo>
                      <a:pt x="17" y="141"/>
                    </a:lnTo>
                    <a:lnTo>
                      <a:pt x="0" y="180"/>
                    </a:lnTo>
                    <a:lnTo>
                      <a:pt x="34" y="144"/>
                    </a:lnTo>
                    <a:lnTo>
                      <a:pt x="60" y="95"/>
                    </a:lnTo>
                    <a:lnTo>
                      <a:pt x="78" y="25"/>
                    </a:lnTo>
                    <a:lnTo>
                      <a:pt x="59" y="7"/>
                    </a:lnTo>
                    <a:lnTo>
                      <a:pt x="48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4" name="Freeform 73"/>
              <p:cNvSpPr>
                <a:spLocks/>
              </p:cNvSpPr>
              <p:nvPr/>
            </p:nvSpPr>
            <p:spPr bwMode="auto">
              <a:xfrm>
                <a:off x="1900" y="3020"/>
                <a:ext cx="31" cy="178"/>
              </a:xfrm>
              <a:custGeom>
                <a:avLst/>
                <a:gdLst>
                  <a:gd name="T0" fmla="*/ 18 w 63"/>
                  <a:gd name="T1" fmla="*/ 4 h 355"/>
                  <a:gd name="T2" fmla="*/ 11 w 63"/>
                  <a:gd name="T3" fmla="*/ 37 h 355"/>
                  <a:gd name="T4" fmla="*/ 0 w 63"/>
                  <a:gd name="T5" fmla="*/ 122 h 355"/>
                  <a:gd name="T6" fmla="*/ 2 w 63"/>
                  <a:gd name="T7" fmla="*/ 236 h 355"/>
                  <a:gd name="T8" fmla="*/ 15 w 63"/>
                  <a:gd name="T9" fmla="*/ 296 h 355"/>
                  <a:gd name="T10" fmla="*/ 25 w 63"/>
                  <a:gd name="T11" fmla="*/ 327 h 355"/>
                  <a:gd name="T12" fmla="*/ 36 w 63"/>
                  <a:gd name="T13" fmla="*/ 355 h 355"/>
                  <a:gd name="T14" fmla="*/ 30 w 63"/>
                  <a:gd name="T15" fmla="*/ 214 h 355"/>
                  <a:gd name="T16" fmla="*/ 36 w 63"/>
                  <a:gd name="T17" fmla="*/ 98 h 355"/>
                  <a:gd name="T18" fmla="*/ 47 w 63"/>
                  <a:gd name="T19" fmla="*/ 48 h 355"/>
                  <a:gd name="T20" fmla="*/ 63 w 63"/>
                  <a:gd name="T21" fmla="*/ 10 h 355"/>
                  <a:gd name="T22" fmla="*/ 42 w 63"/>
                  <a:gd name="T23" fmla="*/ 0 h 355"/>
                  <a:gd name="T24" fmla="*/ 18 w 63"/>
                  <a:gd name="T25" fmla="*/ 4 h 355"/>
                  <a:gd name="T26" fmla="*/ 18 w 63"/>
                  <a:gd name="T27" fmla="*/ 4 h 3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"/>
                  <a:gd name="T43" fmla="*/ 0 h 355"/>
                  <a:gd name="T44" fmla="*/ 63 w 63"/>
                  <a:gd name="T45" fmla="*/ 355 h 3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" h="355">
                    <a:moveTo>
                      <a:pt x="18" y="4"/>
                    </a:moveTo>
                    <a:lnTo>
                      <a:pt x="11" y="37"/>
                    </a:lnTo>
                    <a:lnTo>
                      <a:pt x="0" y="122"/>
                    </a:lnTo>
                    <a:lnTo>
                      <a:pt x="2" y="236"/>
                    </a:lnTo>
                    <a:lnTo>
                      <a:pt x="15" y="296"/>
                    </a:lnTo>
                    <a:lnTo>
                      <a:pt x="25" y="327"/>
                    </a:lnTo>
                    <a:lnTo>
                      <a:pt x="36" y="355"/>
                    </a:lnTo>
                    <a:lnTo>
                      <a:pt x="30" y="214"/>
                    </a:lnTo>
                    <a:lnTo>
                      <a:pt x="36" y="98"/>
                    </a:lnTo>
                    <a:lnTo>
                      <a:pt x="47" y="48"/>
                    </a:lnTo>
                    <a:lnTo>
                      <a:pt x="63" y="10"/>
                    </a:lnTo>
                    <a:lnTo>
                      <a:pt x="42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5" name="Freeform 74"/>
              <p:cNvSpPr>
                <a:spLocks/>
              </p:cNvSpPr>
              <p:nvPr/>
            </p:nvSpPr>
            <p:spPr bwMode="auto">
              <a:xfrm>
                <a:off x="1547" y="2950"/>
                <a:ext cx="343" cy="100"/>
              </a:xfrm>
              <a:custGeom>
                <a:avLst/>
                <a:gdLst>
                  <a:gd name="T0" fmla="*/ 3 w 686"/>
                  <a:gd name="T1" fmla="*/ 0 h 199"/>
                  <a:gd name="T2" fmla="*/ 15 w 686"/>
                  <a:gd name="T3" fmla="*/ 8 h 199"/>
                  <a:gd name="T4" fmla="*/ 30 w 686"/>
                  <a:gd name="T5" fmla="*/ 18 h 199"/>
                  <a:gd name="T6" fmla="*/ 51 w 686"/>
                  <a:gd name="T7" fmla="*/ 30 h 199"/>
                  <a:gd name="T8" fmla="*/ 77 w 686"/>
                  <a:gd name="T9" fmla="*/ 45 h 199"/>
                  <a:gd name="T10" fmla="*/ 109 w 686"/>
                  <a:gd name="T11" fmla="*/ 61 h 199"/>
                  <a:gd name="T12" fmla="*/ 147 w 686"/>
                  <a:gd name="T13" fmla="*/ 79 h 199"/>
                  <a:gd name="T14" fmla="*/ 189 w 686"/>
                  <a:gd name="T15" fmla="*/ 96 h 199"/>
                  <a:gd name="T16" fmla="*/ 235 w 686"/>
                  <a:gd name="T17" fmla="*/ 114 h 199"/>
                  <a:gd name="T18" fmla="*/ 287 w 686"/>
                  <a:gd name="T19" fmla="*/ 131 h 199"/>
                  <a:gd name="T20" fmla="*/ 343 w 686"/>
                  <a:gd name="T21" fmla="*/ 147 h 199"/>
                  <a:gd name="T22" fmla="*/ 404 w 686"/>
                  <a:gd name="T23" fmla="*/ 161 h 199"/>
                  <a:gd name="T24" fmla="*/ 469 w 686"/>
                  <a:gd name="T25" fmla="*/ 173 h 199"/>
                  <a:gd name="T26" fmla="*/ 537 w 686"/>
                  <a:gd name="T27" fmla="*/ 182 h 199"/>
                  <a:gd name="T28" fmla="*/ 686 w 686"/>
                  <a:gd name="T29" fmla="*/ 190 h 199"/>
                  <a:gd name="T30" fmla="*/ 629 w 686"/>
                  <a:gd name="T31" fmla="*/ 198 h 199"/>
                  <a:gd name="T32" fmla="*/ 476 w 686"/>
                  <a:gd name="T33" fmla="*/ 199 h 199"/>
                  <a:gd name="T34" fmla="*/ 372 w 686"/>
                  <a:gd name="T35" fmla="*/ 185 h 199"/>
                  <a:gd name="T36" fmla="*/ 316 w 686"/>
                  <a:gd name="T37" fmla="*/ 173 h 199"/>
                  <a:gd name="T38" fmla="*/ 257 w 686"/>
                  <a:gd name="T39" fmla="*/ 156 h 199"/>
                  <a:gd name="T40" fmla="*/ 195 w 686"/>
                  <a:gd name="T41" fmla="*/ 134 h 199"/>
                  <a:gd name="T42" fmla="*/ 163 w 686"/>
                  <a:gd name="T43" fmla="*/ 122 h 199"/>
                  <a:gd name="T44" fmla="*/ 131 w 686"/>
                  <a:gd name="T45" fmla="*/ 107 h 199"/>
                  <a:gd name="T46" fmla="*/ 98 w 686"/>
                  <a:gd name="T47" fmla="*/ 91 h 199"/>
                  <a:gd name="T48" fmla="*/ 66 w 686"/>
                  <a:gd name="T49" fmla="*/ 73 h 199"/>
                  <a:gd name="T50" fmla="*/ 33 w 686"/>
                  <a:gd name="T51" fmla="*/ 54 h 199"/>
                  <a:gd name="T52" fmla="*/ 0 w 686"/>
                  <a:gd name="T53" fmla="*/ 34 h 199"/>
                  <a:gd name="T54" fmla="*/ 3 w 686"/>
                  <a:gd name="T55" fmla="*/ 0 h 199"/>
                  <a:gd name="T56" fmla="*/ 3 w 686"/>
                  <a:gd name="T57" fmla="*/ 0 h 1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86"/>
                  <a:gd name="T88" fmla="*/ 0 h 199"/>
                  <a:gd name="T89" fmla="*/ 686 w 686"/>
                  <a:gd name="T90" fmla="*/ 199 h 19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86" h="199">
                    <a:moveTo>
                      <a:pt x="3" y="0"/>
                    </a:moveTo>
                    <a:lnTo>
                      <a:pt x="15" y="8"/>
                    </a:lnTo>
                    <a:lnTo>
                      <a:pt x="30" y="18"/>
                    </a:lnTo>
                    <a:lnTo>
                      <a:pt x="51" y="30"/>
                    </a:lnTo>
                    <a:lnTo>
                      <a:pt x="77" y="45"/>
                    </a:lnTo>
                    <a:lnTo>
                      <a:pt x="109" y="61"/>
                    </a:lnTo>
                    <a:lnTo>
                      <a:pt x="147" y="79"/>
                    </a:lnTo>
                    <a:lnTo>
                      <a:pt x="189" y="96"/>
                    </a:lnTo>
                    <a:lnTo>
                      <a:pt x="235" y="114"/>
                    </a:lnTo>
                    <a:lnTo>
                      <a:pt x="287" y="131"/>
                    </a:lnTo>
                    <a:lnTo>
                      <a:pt x="343" y="147"/>
                    </a:lnTo>
                    <a:lnTo>
                      <a:pt x="404" y="161"/>
                    </a:lnTo>
                    <a:lnTo>
                      <a:pt x="469" y="173"/>
                    </a:lnTo>
                    <a:lnTo>
                      <a:pt x="537" y="182"/>
                    </a:lnTo>
                    <a:lnTo>
                      <a:pt x="686" y="190"/>
                    </a:lnTo>
                    <a:lnTo>
                      <a:pt x="629" y="198"/>
                    </a:lnTo>
                    <a:lnTo>
                      <a:pt x="476" y="199"/>
                    </a:lnTo>
                    <a:lnTo>
                      <a:pt x="372" y="185"/>
                    </a:lnTo>
                    <a:lnTo>
                      <a:pt x="316" y="173"/>
                    </a:lnTo>
                    <a:lnTo>
                      <a:pt x="257" y="156"/>
                    </a:lnTo>
                    <a:lnTo>
                      <a:pt x="195" y="134"/>
                    </a:lnTo>
                    <a:lnTo>
                      <a:pt x="163" y="122"/>
                    </a:lnTo>
                    <a:lnTo>
                      <a:pt x="131" y="107"/>
                    </a:lnTo>
                    <a:lnTo>
                      <a:pt x="98" y="91"/>
                    </a:lnTo>
                    <a:lnTo>
                      <a:pt x="66" y="73"/>
                    </a:lnTo>
                    <a:lnTo>
                      <a:pt x="33" y="54"/>
                    </a:lnTo>
                    <a:lnTo>
                      <a:pt x="0" y="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6" name="Freeform 75"/>
              <p:cNvSpPr>
                <a:spLocks/>
              </p:cNvSpPr>
              <p:nvPr/>
            </p:nvSpPr>
            <p:spPr bwMode="auto">
              <a:xfrm>
                <a:off x="1518" y="2953"/>
                <a:ext cx="183" cy="611"/>
              </a:xfrm>
              <a:custGeom>
                <a:avLst/>
                <a:gdLst>
                  <a:gd name="T0" fmla="*/ 10 w 365"/>
                  <a:gd name="T1" fmla="*/ 39 h 1222"/>
                  <a:gd name="T2" fmla="*/ 26 w 365"/>
                  <a:gd name="T3" fmla="*/ 84 h 1222"/>
                  <a:gd name="T4" fmla="*/ 42 w 365"/>
                  <a:gd name="T5" fmla="*/ 140 h 1222"/>
                  <a:gd name="T6" fmla="*/ 60 w 365"/>
                  <a:gd name="T7" fmla="*/ 213 h 1222"/>
                  <a:gd name="T8" fmla="*/ 78 w 365"/>
                  <a:gd name="T9" fmla="*/ 304 h 1222"/>
                  <a:gd name="T10" fmla="*/ 92 w 365"/>
                  <a:gd name="T11" fmla="*/ 412 h 1222"/>
                  <a:gd name="T12" fmla="*/ 106 w 365"/>
                  <a:gd name="T13" fmla="*/ 668 h 1222"/>
                  <a:gd name="T14" fmla="*/ 114 w 365"/>
                  <a:gd name="T15" fmla="*/ 798 h 1222"/>
                  <a:gd name="T16" fmla="*/ 126 w 365"/>
                  <a:gd name="T17" fmla="*/ 857 h 1222"/>
                  <a:gd name="T18" fmla="*/ 140 w 365"/>
                  <a:gd name="T19" fmla="*/ 910 h 1222"/>
                  <a:gd name="T20" fmla="*/ 157 w 365"/>
                  <a:gd name="T21" fmla="*/ 961 h 1222"/>
                  <a:gd name="T22" fmla="*/ 176 w 365"/>
                  <a:gd name="T23" fmla="*/ 1005 h 1222"/>
                  <a:gd name="T24" fmla="*/ 197 w 365"/>
                  <a:gd name="T25" fmla="*/ 1046 h 1222"/>
                  <a:gd name="T26" fmla="*/ 220 w 365"/>
                  <a:gd name="T27" fmla="*/ 1082 h 1222"/>
                  <a:gd name="T28" fmla="*/ 243 w 365"/>
                  <a:gd name="T29" fmla="*/ 1115 h 1222"/>
                  <a:gd name="T30" fmla="*/ 266 w 365"/>
                  <a:gd name="T31" fmla="*/ 1142 h 1222"/>
                  <a:gd name="T32" fmla="*/ 288 w 365"/>
                  <a:gd name="T33" fmla="*/ 1165 h 1222"/>
                  <a:gd name="T34" fmla="*/ 308 w 365"/>
                  <a:gd name="T35" fmla="*/ 1185 h 1222"/>
                  <a:gd name="T36" fmla="*/ 343 w 365"/>
                  <a:gd name="T37" fmla="*/ 1211 h 1222"/>
                  <a:gd name="T38" fmla="*/ 365 w 365"/>
                  <a:gd name="T39" fmla="*/ 1222 h 1222"/>
                  <a:gd name="T40" fmla="*/ 343 w 365"/>
                  <a:gd name="T41" fmla="*/ 1199 h 1222"/>
                  <a:gd name="T42" fmla="*/ 321 w 365"/>
                  <a:gd name="T43" fmla="*/ 1175 h 1222"/>
                  <a:gd name="T44" fmla="*/ 301 w 365"/>
                  <a:gd name="T45" fmla="*/ 1151 h 1222"/>
                  <a:gd name="T46" fmla="*/ 282 w 365"/>
                  <a:gd name="T47" fmla="*/ 1124 h 1222"/>
                  <a:gd name="T48" fmla="*/ 266 w 365"/>
                  <a:gd name="T49" fmla="*/ 1098 h 1222"/>
                  <a:gd name="T50" fmla="*/ 249 w 365"/>
                  <a:gd name="T51" fmla="*/ 1072 h 1222"/>
                  <a:gd name="T52" fmla="*/ 234 w 365"/>
                  <a:gd name="T53" fmla="*/ 1045 h 1222"/>
                  <a:gd name="T54" fmla="*/ 220 w 365"/>
                  <a:gd name="T55" fmla="*/ 1017 h 1222"/>
                  <a:gd name="T56" fmla="*/ 196 w 365"/>
                  <a:gd name="T57" fmla="*/ 962 h 1222"/>
                  <a:gd name="T58" fmla="*/ 177 w 365"/>
                  <a:gd name="T59" fmla="*/ 905 h 1222"/>
                  <a:gd name="T60" fmla="*/ 152 w 365"/>
                  <a:gd name="T61" fmla="*/ 795 h 1222"/>
                  <a:gd name="T62" fmla="*/ 128 w 365"/>
                  <a:gd name="T63" fmla="*/ 456 h 1222"/>
                  <a:gd name="T64" fmla="*/ 115 w 365"/>
                  <a:gd name="T65" fmla="*/ 350 h 1222"/>
                  <a:gd name="T66" fmla="*/ 99 w 365"/>
                  <a:gd name="T67" fmla="*/ 242 h 1222"/>
                  <a:gd name="T68" fmla="*/ 87 w 365"/>
                  <a:gd name="T69" fmla="*/ 189 h 1222"/>
                  <a:gd name="T70" fmla="*/ 73 w 365"/>
                  <a:gd name="T71" fmla="*/ 138 h 1222"/>
                  <a:gd name="T72" fmla="*/ 58 w 365"/>
                  <a:gd name="T73" fmla="*/ 89 h 1222"/>
                  <a:gd name="T74" fmla="*/ 39 w 365"/>
                  <a:gd name="T75" fmla="*/ 42 h 1222"/>
                  <a:gd name="T76" fmla="*/ 29 w 365"/>
                  <a:gd name="T77" fmla="*/ 28 h 1222"/>
                  <a:gd name="T78" fmla="*/ 11 w 365"/>
                  <a:gd name="T79" fmla="*/ 6 h 1222"/>
                  <a:gd name="T80" fmla="*/ 0 w 365"/>
                  <a:gd name="T81" fmla="*/ 0 h 1222"/>
                  <a:gd name="T82" fmla="*/ 10 w 365"/>
                  <a:gd name="T83" fmla="*/ 39 h 1222"/>
                  <a:gd name="T84" fmla="*/ 10 w 365"/>
                  <a:gd name="T85" fmla="*/ 39 h 1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65"/>
                  <a:gd name="T130" fmla="*/ 0 h 1222"/>
                  <a:gd name="T131" fmla="*/ 365 w 365"/>
                  <a:gd name="T132" fmla="*/ 1222 h 12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65" h="1222">
                    <a:moveTo>
                      <a:pt x="10" y="39"/>
                    </a:moveTo>
                    <a:lnTo>
                      <a:pt x="26" y="84"/>
                    </a:lnTo>
                    <a:lnTo>
                      <a:pt x="42" y="140"/>
                    </a:lnTo>
                    <a:lnTo>
                      <a:pt x="60" y="213"/>
                    </a:lnTo>
                    <a:lnTo>
                      <a:pt x="78" y="304"/>
                    </a:lnTo>
                    <a:lnTo>
                      <a:pt x="92" y="412"/>
                    </a:lnTo>
                    <a:lnTo>
                      <a:pt x="106" y="668"/>
                    </a:lnTo>
                    <a:lnTo>
                      <a:pt x="114" y="798"/>
                    </a:lnTo>
                    <a:lnTo>
                      <a:pt x="126" y="857"/>
                    </a:lnTo>
                    <a:lnTo>
                      <a:pt x="140" y="910"/>
                    </a:lnTo>
                    <a:lnTo>
                      <a:pt x="157" y="961"/>
                    </a:lnTo>
                    <a:lnTo>
                      <a:pt x="176" y="1005"/>
                    </a:lnTo>
                    <a:lnTo>
                      <a:pt x="197" y="1046"/>
                    </a:lnTo>
                    <a:lnTo>
                      <a:pt x="220" y="1082"/>
                    </a:lnTo>
                    <a:lnTo>
                      <a:pt x="243" y="1115"/>
                    </a:lnTo>
                    <a:lnTo>
                      <a:pt x="266" y="1142"/>
                    </a:lnTo>
                    <a:lnTo>
                      <a:pt x="288" y="1165"/>
                    </a:lnTo>
                    <a:lnTo>
                      <a:pt x="308" y="1185"/>
                    </a:lnTo>
                    <a:lnTo>
                      <a:pt x="343" y="1211"/>
                    </a:lnTo>
                    <a:lnTo>
                      <a:pt x="365" y="1222"/>
                    </a:lnTo>
                    <a:lnTo>
                      <a:pt x="343" y="1199"/>
                    </a:lnTo>
                    <a:lnTo>
                      <a:pt x="321" y="1175"/>
                    </a:lnTo>
                    <a:lnTo>
                      <a:pt x="301" y="1151"/>
                    </a:lnTo>
                    <a:lnTo>
                      <a:pt x="282" y="1124"/>
                    </a:lnTo>
                    <a:lnTo>
                      <a:pt x="266" y="1098"/>
                    </a:lnTo>
                    <a:lnTo>
                      <a:pt x="249" y="1072"/>
                    </a:lnTo>
                    <a:lnTo>
                      <a:pt x="234" y="1045"/>
                    </a:lnTo>
                    <a:lnTo>
                      <a:pt x="220" y="1017"/>
                    </a:lnTo>
                    <a:lnTo>
                      <a:pt x="196" y="962"/>
                    </a:lnTo>
                    <a:lnTo>
                      <a:pt x="177" y="905"/>
                    </a:lnTo>
                    <a:lnTo>
                      <a:pt x="152" y="795"/>
                    </a:lnTo>
                    <a:lnTo>
                      <a:pt x="128" y="456"/>
                    </a:lnTo>
                    <a:lnTo>
                      <a:pt x="115" y="350"/>
                    </a:lnTo>
                    <a:lnTo>
                      <a:pt x="99" y="242"/>
                    </a:lnTo>
                    <a:lnTo>
                      <a:pt x="87" y="189"/>
                    </a:lnTo>
                    <a:lnTo>
                      <a:pt x="73" y="138"/>
                    </a:lnTo>
                    <a:lnTo>
                      <a:pt x="58" y="89"/>
                    </a:lnTo>
                    <a:lnTo>
                      <a:pt x="39" y="42"/>
                    </a:lnTo>
                    <a:lnTo>
                      <a:pt x="29" y="28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7" name="Freeform 76"/>
              <p:cNvSpPr>
                <a:spLocks/>
              </p:cNvSpPr>
              <p:nvPr/>
            </p:nvSpPr>
            <p:spPr bwMode="auto">
              <a:xfrm>
                <a:off x="1696" y="3156"/>
                <a:ext cx="122" cy="117"/>
              </a:xfrm>
              <a:custGeom>
                <a:avLst/>
                <a:gdLst>
                  <a:gd name="T0" fmla="*/ 12 w 244"/>
                  <a:gd name="T1" fmla="*/ 45 h 234"/>
                  <a:gd name="T2" fmla="*/ 33 w 244"/>
                  <a:gd name="T3" fmla="*/ 39 h 234"/>
                  <a:gd name="T4" fmla="*/ 79 w 244"/>
                  <a:gd name="T5" fmla="*/ 27 h 234"/>
                  <a:gd name="T6" fmla="*/ 125 w 244"/>
                  <a:gd name="T7" fmla="*/ 17 h 234"/>
                  <a:gd name="T8" fmla="*/ 145 w 244"/>
                  <a:gd name="T9" fmla="*/ 21 h 234"/>
                  <a:gd name="T10" fmla="*/ 125 w 244"/>
                  <a:gd name="T11" fmla="*/ 39 h 234"/>
                  <a:gd name="T12" fmla="*/ 104 w 244"/>
                  <a:gd name="T13" fmla="*/ 50 h 234"/>
                  <a:gd name="T14" fmla="*/ 81 w 244"/>
                  <a:gd name="T15" fmla="*/ 62 h 234"/>
                  <a:gd name="T16" fmla="*/ 57 w 244"/>
                  <a:gd name="T17" fmla="*/ 75 h 234"/>
                  <a:gd name="T18" fmla="*/ 36 w 244"/>
                  <a:gd name="T19" fmla="*/ 86 h 234"/>
                  <a:gd name="T20" fmla="*/ 16 w 244"/>
                  <a:gd name="T21" fmla="*/ 106 h 234"/>
                  <a:gd name="T22" fmla="*/ 43 w 244"/>
                  <a:gd name="T23" fmla="*/ 113 h 234"/>
                  <a:gd name="T24" fmla="*/ 102 w 244"/>
                  <a:gd name="T25" fmla="*/ 106 h 234"/>
                  <a:gd name="T26" fmla="*/ 158 w 244"/>
                  <a:gd name="T27" fmla="*/ 101 h 234"/>
                  <a:gd name="T28" fmla="*/ 179 w 244"/>
                  <a:gd name="T29" fmla="*/ 108 h 234"/>
                  <a:gd name="T30" fmla="*/ 169 w 244"/>
                  <a:gd name="T31" fmla="*/ 118 h 234"/>
                  <a:gd name="T32" fmla="*/ 148 w 244"/>
                  <a:gd name="T33" fmla="*/ 129 h 234"/>
                  <a:gd name="T34" fmla="*/ 122 w 244"/>
                  <a:gd name="T35" fmla="*/ 143 h 234"/>
                  <a:gd name="T36" fmla="*/ 92 w 244"/>
                  <a:gd name="T37" fmla="*/ 158 h 234"/>
                  <a:gd name="T38" fmla="*/ 62 w 244"/>
                  <a:gd name="T39" fmla="*/ 176 h 234"/>
                  <a:gd name="T40" fmla="*/ 35 w 244"/>
                  <a:gd name="T41" fmla="*/ 193 h 234"/>
                  <a:gd name="T42" fmla="*/ 0 w 244"/>
                  <a:gd name="T43" fmla="*/ 234 h 234"/>
                  <a:gd name="T44" fmla="*/ 22 w 244"/>
                  <a:gd name="T45" fmla="*/ 221 h 234"/>
                  <a:gd name="T46" fmla="*/ 46 w 244"/>
                  <a:gd name="T47" fmla="*/ 207 h 234"/>
                  <a:gd name="T48" fmla="*/ 77 w 244"/>
                  <a:gd name="T49" fmla="*/ 190 h 234"/>
                  <a:gd name="T50" fmla="*/ 111 w 244"/>
                  <a:gd name="T51" fmla="*/ 172 h 234"/>
                  <a:gd name="T52" fmla="*/ 147 w 244"/>
                  <a:gd name="T53" fmla="*/ 156 h 234"/>
                  <a:gd name="T54" fmla="*/ 183 w 244"/>
                  <a:gd name="T55" fmla="*/ 140 h 234"/>
                  <a:gd name="T56" fmla="*/ 216 w 244"/>
                  <a:gd name="T57" fmla="*/ 127 h 234"/>
                  <a:gd name="T58" fmla="*/ 244 w 244"/>
                  <a:gd name="T59" fmla="*/ 106 h 234"/>
                  <a:gd name="T60" fmla="*/ 234 w 244"/>
                  <a:gd name="T61" fmla="*/ 96 h 234"/>
                  <a:gd name="T62" fmla="*/ 213 w 244"/>
                  <a:gd name="T63" fmla="*/ 88 h 234"/>
                  <a:gd name="T64" fmla="*/ 148 w 244"/>
                  <a:gd name="T65" fmla="*/ 80 h 234"/>
                  <a:gd name="T66" fmla="*/ 67 w 244"/>
                  <a:gd name="T67" fmla="*/ 91 h 234"/>
                  <a:gd name="T68" fmla="*/ 89 w 244"/>
                  <a:gd name="T69" fmla="*/ 80 h 234"/>
                  <a:gd name="T70" fmla="*/ 111 w 244"/>
                  <a:gd name="T71" fmla="*/ 70 h 234"/>
                  <a:gd name="T72" fmla="*/ 134 w 244"/>
                  <a:gd name="T73" fmla="*/ 57 h 234"/>
                  <a:gd name="T74" fmla="*/ 156 w 244"/>
                  <a:gd name="T75" fmla="*/ 43 h 234"/>
                  <a:gd name="T76" fmla="*/ 173 w 244"/>
                  <a:gd name="T77" fmla="*/ 30 h 234"/>
                  <a:gd name="T78" fmla="*/ 182 w 244"/>
                  <a:gd name="T79" fmla="*/ 17 h 234"/>
                  <a:gd name="T80" fmla="*/ 175 w 244"/>
                  <a:gd name="T81" fmla="*/ 7 h 234"/>
                  <a:gd name="T82" fmla="*/ 135 w 244"/>
                  <a:gd name="T83" fmla="*/ 0 h 234"/>
                  <a:gd name="T84" fmla="*/ 83 w 244"/>
                  <a:gd name="T85" fmla="*/ 10 h 234"/>
                  <a:gd name="T86" fmla="*/ 36 w 244"/>
                  <a:gd name="T87" fmla="*/ 23 h 234"/>
                  <a:gd name="T88" fmla="*/ 16 w 244"/>
                  <a:gd name="T89" fmla="*/ 30 h 234"/>
                  <a:gd name="T90" fmla="*/ 12 w 244"/>
                  <a:gd name="T91" fmla="*/ 45 h 234"/>
                  <a:gd name="T92" fmla="*/ 12 w 244"/>
                  <a:gd name="T93" fmla="*/ 45 h 2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44"/>
                  <a:gd name="T142" fmla="*/ 0 h 234"/>
                  <a:gd name="T143" fmla="*/ 244 w 244"/>
                  <a:gd name="T144" fmla="*/ 234 h 2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44" h="234">
                    <a:moveTo>
                      <a:pt x="12" y="45"/>
                    </a:moveTo>
                    <a:lnTo>
                      <a:pt x="33" y="39"/>
                    </a:lnTo>
                    <a:lnTo>
                      <a:pt x="79" y="27"/>
                    </a:lnTo>
                    <a:lnTo>
                      <a:pt x="125" y="17"/>
                    </a:lnTo>
                    <a:lnTo>
                      <a:pt x="145" y="21"/>
                    </a:lnTo>
                    <a:lnTo>
                      <a:pt x="125" y="39"/>
                    </a:lnTo>
                    <a:lnTo>
                      <a:pt x="104" y="50"/>
                    </a:lnTo>
                    <a:lnTo>
                      <a:pt x="81" y="62"/>
                    </a:lnTo>
                    <a:lnTo>
                      <a:pt x="57" y="75"/>
                    </a:lnTo>
                    <a:lnTo>
                      <a:pt x="36" y="86"/>
                    </a:lnTo>
                    <a:lnTo>
                      <a:pt x="16" y="106"/>
                    </a:lnTo>
                    <a:lnTo>
                      <a:pt x="43" y="113"/>
                    </a:lnTo>
                    <a:lnTo>
                      <a:pt x="102" y="106"/>
                    </a:lnTo>
                    <a:lnTo>
                      <a:pt x="158" y="101"/>
                    </a:lnTo>
                    <a:lnTo>
                      <a:pt x="179" y="108"/>
                    </a:lnTo>
                    <a:lnTo>
                      <a:pt x="169" y="118"/>
                    </a:lnTo>
                    <a:lnTo>
                      <a:pt x="148" y="129"/>
                    </a:lnTo>
                    <a:lnTo>
                      <a:pt x="122" y="143"/>
                    </a:lnTo>
                    <a:lnTo>
                      <a:pt x="92" y="158"/>
                    </a:lnTo>
                    <a:lnTo>
                      <a:pt x="62" y="176"/>
                    </a:lnTo>
                    <a:lnTo>
                      <a:pt x="35" y="193"/>
                    </a:lnTo>
                    <a:lnTo>
                      <a:pt x="0" y="234"/>
                    </a:lnTo>
                    <a:lnTo>
                      <a:pt x="22" y="221"/>
                    </a:lnTo>
                    <a:lnTo>
                      <a:pt x="46" y="207"/>
                    </a:lnTo>
                    <a:lnTo>
                      <a:pt x="77" y="190"/>
                    </a:lnTo>
                    <a:lnTo>
                      <a:pt x="111" y="172"/>
                    </a:lnTo>
                    <a:lnTo>
                      <a:pt x="147" y="156"/>
                    </a:lnTo>
                    <a:lnTo>
                      <a:pt x="183" y="140"/>
                    </a:lnTo>
                    <a:lnTo>
                      <a:pt x="216" y="127"/>
                    </a:lnTo>
                    <a:lnTo>
                      <a:pt x="244" y="106"/>
                    </a:lnTo>
                    <a:lnTo>
                      <a:pt x="234" y="96"/>
                    </a:lnTo>
                    <a:lnTo>
                      <a:pt x="213" y="88"/>
                    </a:lnTo>
                    <a:lnTo>
                      <a:pt x="148" y="80"/>
                    </a:lnTo>
                    <a:lnTo>
                      <a:pt x="67" y="91"/>
                    </a:lnTo>
                    <a:lnTo>
                      <a:pt x="89" y="80"/>
                    </a:lnTo>
                    <a:lnTo>
                      <a:pt x="111" y="70"/>
                    </a:lnTo>
                    <a:lnTo>
                      <a:pt x="134" y="57"/>
                    </a:lnTo>
                    <a:lnTo>
                      <a:pt x="156" y="43"/>
                    </a:lnTo>
                    <a:lnTo>
                      <a:pt x="173" y="30"/>
                    </a:lnTo>
                    <a:lnTo>
                      <a:pt x="182" y="17"/>
                    </a:lnTo>
                    <a:lnTo>
                      <a:pt x="175" y="7"/>
                    </a:lnTo>
                    <a:lnTo>
                      <a:pt x="135" y="0"/>
                    </a:lnTo>
                    <a:lnTo>
                      <a:pt x="83" y="10"/>
                    </a:lnTo>
                    <a:lnTo>
                      <a:pt x="36" y="23"/>
                    </a:lnTo>
                    <a:lnTo>
                      <a:pt x="16" y="30"/>
                    </a:lnTo>
                    <a:lnTo>
                      <a:pt x="12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8" name="Freeform 77"/>
              <p:cNvSpPr>
                <a:spLocks/>
              </p:cNvSpPr>
              <p:nvPr/>
            </p:nvSpPr>
            <p:spPr bwMode="auto">
              <a:xfrm>
                <a:off x="1700" y="3320"/>
                <a:ext cx="115" cy="57"/>
              </a:xfrm>
              <a:custGeom>
                <a:avLst/>
                <a:gdLst>
                  <a:gd name="T0" fmla="*/ 26 w 230"/>
                  <a:gd name="T1" fmla="*/ 64 h 113"/>
                  <a:gd name="T2" fmla="*/ 40 w 230"/>
                  <a:gd name="T3" fmla="*/ 55 h 113"/>
                  <a:gd name="T4" fmla="*/ 57 w 230"/>
                  <a:gd name="T5" fmla="*/ 47 h 113"/>
                  <a:gd name="T6" fmla="*/ 79 w 230"/>
                  <a:gd name="T7" fmla="*/ 37 h 113"/>
                  <a:gd name="T8" fmla="*/ 108 w 230"/>
                  <a:gd name="T9" fmla="*/ 25 h 113"/>
                  <a:gd name="T10" fmla="*/ 143 w 230"/>
                  <a:gd name="T11" fmla="*/ 16 h 113"/>
                  <a:gd name="T12" fmla="*/ 184 w 230"/>
                  <a:gd name="T13" fmla="*/ 6 h 113"/>
                  <a:gd name="T14" fmla="*/ 230 w 230"/>
                  <a:gd name="T15" fmla="*/ 0 h 113"/>
                  <a:gd name="T16" fmla="*/ 206 w 230"/>
                  <a:gd name="T17" fmla="*/ 7 h 113"/>
                  <a:gd name="T18" fmla="*/ 148 w 230"/>
                  <a:gd name="T19" fmla="*/ 28 h 113"/>
                  <a:gd name="T20" fmla="*/ 115 w 230"/>
                  <a:gd name="T21" fmla="*/ 42 h 113"/>
                  <a:gd name="T22" fmla="*/ 81 w 230"/>
                  <a:gd name="T23" fmla="*/ 59 h 113"/>
                  <a:gd name="T24" fmla="*/ 53 w 230"/>
                  <a:gd name="T25" fmla="*/ 75 h 113"/>
                  <a:gd name="T26" fmla="*/ 32 w 230"/>
                  <a:gd name="T27" fmla="*/ 94 h 113"/>
                  <a:gd name="T28" fmla="*/ 8 w 230"/>
                  <a:gd name="T29" fmla="*/ 113 h 113"/>
                  <a:gd name="T30" fmla="*/ 0 w 230"/>
                  <a:gd name="T31" fmla="*/ 106 h 113"/>
                  <a:gd name="T32" fmla="*/ 8 w 230"/>
                  <a:gd name="T33" fmla="*/ 85 h 113"/>
                  <a:gd name="T34" fmla="*/ 26 w 230"/>
                  <a:gd name="T35" fmla="*/ 64 h 113"/>
                  <a:gd name="T36" fmla="*/ 26 w 230"/>
                  <a:gd name="T37" fmla="*/ 6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0"/>
                  <a:gd name="T58" fmla="*/ 0 h 113"/>
                  <a:gd name="T59" fmla="*/ 230 w 230"/>
                  <a:gd name="T60" fmla="*/ 113 h 1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0" h="113">
                    <a:moveTo>
                      <a:pt x="26" y="64"/>
                    </a:moveTo>
                    <a:lnTo>
                      <a:pt x="40" y="55"/>
                    </a:lnTo>
                    <a:lnTo>
                      <a:pt x="57" y="47"/>
                    </a:lnTo>
                    <a:lnTo>
                      <a:pt x="79" y="37"/>
                    </a:lnTo>
                    <a:lnTo>
                      <a:pt x="108" y="25"/>
                    </a:lnTo>
                    <a:lnTo>
                      <a:pt x="143" y="16"/>
                    </a:lnTo>
                    <a:lnTo>
                      <a:pt x="184" y="6"/>
                    </a:lnTo>
                    <a:lnTo>
                      <a:pt x="230" y="0"/>
                    </a:lnTo>
                    <a:lnTo>
                      <a:pt x="206" y="7"/>
                    </a:lnTo>
                    <a:lnTo>
                      <a:pt x="148" y="28"/>
                    </a:lnTo>
                    <a:lnTo>
                      <a:pt x="115" y="42"/>
                    </a:lnTo>
                    <a:lnTo>
                      <a:pt x="81" y="59"/>
                    </a:lnTo>
                    <a:lnTo>
                      <a:pt x="53" y="75"/>
                    </a:lnTo>
                    <a:lnTo>
                      <a:pt x="32" y="94"/>
                    </a:lnTo>
                    <a:lnTo>
                      <a:pt x="8" y="113"/>
                    </a:lnTo>
                    <a:lnTo>
                      <a:pt x="0" y="106"/>
                    </a:lnTo>
                    <a:lnTo>
                      <a:pt x="8" y="85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9" name="Freeform 78"/>
              <p:cNvSpPr>
                <a:spLocks/>
              </p:cNvSpPr>
              <p:nvPr/>
            </p:nvSpPr>
            <p:spPr bwMode="auto">
              <a:xfrm>
                <a:off x="1721" y="3365"/>
                <a:ext cx="116" cy="65"/>
              </a:xfrm>
              <a:custGeom>
                <a:avLst/>
                <a:gdLst>
                  <a:gd name="T0" fmla="*/ 14 w 231"/>
                  <a:gd name="T1" fmla="*/ 50 h 130"/>
                  <a:gd name="T2" fmla="*/ 36 w 231"/>
                  <a:gd name="T3" fmla="*/ 40 h 130"/>
                  <a:gd name="T4" fmla="*/ 59 w 231"/>
                  <a:gd name="T5" fmla="*/ 29 h 130"/>
                  <a:gd name="T6" fmla="*/ 89 w 231"/>
                  <a:gd name="T7" fmla="*/ 18 h 130"/>
                  <a:gd name="T8" fmla="*/ 121 w 231"/>
                  <a:gd name="T9" fmla="*/ 7 h 130"/>
                  <a:gd name="T10" fmla="*/ 156 w 231"/>
                  <a:gd name="T11" fmla="*/ 0 h 130"/>
                  <a:gd name="T12" fmla="*/ 216 w 231"/>
                  <a:gd name="T13" fmla="*/ 1 h 130"/>
                  <a:gd name="T14" fmla="*/ 231 w 231"/>
                  <a:gd name="T15" fmla="*/ 9 h 130"/>
                  <a:gd name="T16" fmla="*/ 228 w 231"/>
                  <a:gd name="T17" fmla="*/ 22 h 130"/>
                  <a:gd name="T18" fmla="*/ 211 w 231"/>
                  <a:gd name="T19" fmla="*/ 36 h 130"/>
                  <a:gd name="T20" fmla="*/ 185 w 231"/>
                  <a:gd name="T21" fmla="*/ 53 h 130"/>
                  <a:gd name="T22" fmla="*/ 155 w 231"/>
                  <a:gd name="T23" fmla="*/ 71 h 130"/>
                  <a:gd name="T24" fmla="*/ 122 w 231"/>
                  <a:gd name="T25" fmla="*/ 90 h 130"/>
                  <a:gd name="T26" fmla="*/ 74 w 231"/>
                  <a:gd name="T27" fmla="*/ 130 h 130"/>
                  <a:gd name="T28" fmla="*/ 91 w 231"/>
                  <a:gd name="T29" fmla="*/ 100 h 130"/>
                  <a:gd name="T30" fmla="*/ 104 w 231"/>
                  <a:gd name="T31" fmla="*/ 85 h 130"/>
                  <a:gd name="T32" fmla="*/ 121 w 231"/>
                  <a:gd name="T33" fmla="*/ 69 h 130"/>
                  <a:gd name="T34" fmla="*/ 144 w 231"/>
                  <a:gd name="T35" fmla="*/ 53 h 130"/>
                  <a:gd name="T36" fmla="*/ 174 w 231"/>
                  <a:gd name="T37" fmla="*/ 36 h 130"/>
                  <a:gd name="T38" fmla="*/ 192 w 231"/>
                  <a:gd name="T39" fmla="*/ 17 h 130"/>
                  <a:gd name="T40" fmla="*/ 147 w 231"/>
                  <a:gd name="T41" fmla="*/ 20 h 130"/>
                  <a:gd name="T42" fmla="*/ 76 w 231"/>
                  <a:gd name="T43" fmla="*/ 38 h 130"/>
                  <a:gd name="T44" fmla="*/ 21 w 231"/>
                  <a:gd name="T45" fmla="*/ 65 h 130"/>
                  <a:gd name="T46" fmla="*/ 0 w 231"/>
                  <a:gd name="T47" fmla="*/ 78 h 130"/>
                  <a:gd name="T48" fmla="*/ 0 w 231"/>
                  <a:gd name="T49" fmla="*/ 71 h 130"/>
                  <a:gd name="T50" fmla="*/ 9 w 231"/>
                  <a:gd name="T51" fmla="*/ 58 h 130"/>
                  <a:gd name="T52" fmla="*/ 14 w 231"/>
                  <a:gd name="T53" fmla="*/ 50 h 130"/>
                  <a:gd name="T54" fmla="*/ 14 w 231"/>
                  <a:gd name="T55" fmla="*/ 50 h 1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1"/>
                  <a:gd name="T85" fmla="*/ 0 h 130"/>
                  <a:gd name="T86" fmla="*/ 231 w 231"/>
                  <a:gd name="T87" fmla="*/ 130 h 1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1" h="130">
                    <a:moveTo>
                      <a:pt x="14" y="50"/>
                    </a:moveTo>
                    <a:lnTo>
                      <a:pt x="36" y="40"/>
                    </a:lnTo>
                    <a:lnTo>
                      <a:pt x="59" y="29"/>
                    </a:lnTo>
                    <a:lnTo>
                      <a:pt x="89" y="18"/>
                    </a:lnTo>
                    <a:lnTo>
                      <a:pt x="121" y="7"/>
                    </a:lnTo>
                    <a:lnTo>
                      <a:pt x="156" y="0"/>
                    </a:lnTo>
                    <a:lnTo>
                      <a:pt x="216" y="1"/>
                    </a:lnTo>
                    <a:lnTo>
                      <a:pt x="231" y="9"/>
                    </a:lnTo>
                    <a:lnTo>
                      <a:pt x="228" y="22"/>
                    </a:lnTo>
                    <a:lnTo>
                      <a:pt x="211" y="36"/>
                    </a:lnTo>
                    <a:lnTo>
                      <a:pt x="185" y="53"/>
                    </a:lnTo>
                    <a:lnTo>
                      <a:pt x="155" y="71"/>
                    </a:lnTo>
                    <a:lnTo>
                      <a:pt x="122" y="90"/>
                    </a:lnTo>
                    <a:lnTo>
                      <a:pt x="74" y="130"/>
                    </a:lnTo>
                    <a:lnTo>
                      <a:pt x="91" y="100"/>
                    </a:lnTo>
                    <a:lnTo>
                      <a:pt x="104" y="85"/>
                    </a:lnTo>
                    <a:lnTo>
                      <a:pt x="121" y="69"/>
                    </a:lnTo>
                    <a:lnTo>
                      <a:pt x="144" y="53"/>
                    </a:lnTo>
                    <a:lnTo>
                      <a:pt x="174" y="36"/>
                    </a:lnTo>
                    <a:lnTo>
                      <a:pt x="192" y="17"/>
                    </a:lnTo>
                    <a:lnTo>
                      <a:pt x="147" y="20"/>
                    </a:lnTo>
                    <a:lnTo>
                      <a:pt x="76" y="38"/>
                    </a:lnTo>
                    <a:lnTo>
                      <a:pt x="21" y="65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9" y="58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0" name="Freeform 79"/>
              <p:cNvSpPr>
                <a:spLocks/>
              </p:cNvSpPr>
              <p:nvPr/>
            </p:nvSpPr>
            <p:spPr bwMode="auto">
              <a:xfrm>
                <a:off x="1714" y="3491"/>
                <a:ext cx="224" cy="80"/>
              </a:xfrm>
              <a:custGeom>
                <a:avLst/>
                <a:gdLst>
                  <a:gd name="T0" fmla="*/ 0 w 447"/>
                  <a:gd name="T1" fmla="*/ 123 h 160"/>
                  <a:gd name="T2" fmla="*/ 173 w 447"/>
                  <a:gd name="T3" fmla="*/ 115 h 160"/>
                  <a:gd name="T4" fmla="*/ 320 w 447"/>
                  <a:gd name="T5" fmla="*/ 80 h 160"/>
                  <a:gd name="T6" fmla="*/ 356 w 447"/>
                  <a:gd name="T7" fmla="*/ 65 h 160"/>
                  <a:gd name="T8" fmla="*/ 389 w 447"/>
                  <a:gd name="T9" fmla="*/ 46 h 160"/>
                  <a:gd name="T10" fmla="*/ 447 w 447"/>
                  <a:gd name="T11" fmla="*/ 0 h 160"/>
                  <a:gd name="T12" fmla="*/ 447 w 447"/>
                  <a:gd name="T13" fmla="*/ 24 h 160"/>
                  <a:gd name="T14" fmla="*/ 440 w 447"/>
                  <a:gd name="T15" fmla="*/ 30 h 160"/>
                  <a:gd name="T16" fmla="*/ 417 w 447"/>
                  <a:gd name="T17" fmla="*/ 46 h 160"/>
                  <a:gd name="T18" fmla="*/ 400 w 447"/>
                  <a:gd name="T19" fmla="*/ 57 h 160"/>
                  <a:gd name="T20" fmla="*/ 380 w 447"/>
                  <a:gd name="T21" fmla="*/ 68 h 160"/>
                  <a:gd name="T22" fmla="*/ 356 w 447"/>
                  <a:gd name="T23" fmla="*/ 81 h 160"/>
                  <a:gd name="T24" fmla="*/ 328 w 447"/>
                  <a:gd name="T25" fmla="*/ 94 h 160"/>
                  <a:gd name="T26" fmla="*/ 298 w 447"/>
                  <a:gd name="T27" fmla="*/ 107 h 160"/>
                  <a:gd name="T28" fmla="*/ 264 w 447"/>
                  <a:gd name="T29" fmla="*/ 120 h 160"/>
                  <a:gd name="T30" fmla="*/ 228 w 447"/>
                  <a:gd name="T31" fmla="*/ 131 h 160"/>
                  <a:gd name="T32" fmla="*/ 189 w 447"/>
                  <a:gd name="T33" fmla="*/ 141 h 160"/>
                  <a:gd name="T34" fmla="*/ 100 w 447"/>
                  <a:gd name="T35" fmla="*/ 155 h 160"/>
                  <a:gd name="T36" fmla="*/ 2 w 447"/>
                  <a:gd name="T37" fmla="*/ 160 h 160"/>
                  <a:gd name="T38" fmla="*/ 0 w 447"/>
                  <a:gd name="T39" fmla="*/ 123 h 160"/>
                  <a:gd name="T40" fmla="*/ 0 w 447"/>
                  <a:gd name="T41" fmla="*/ 123 h 1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7"/>
                  <a:gd name="T64" fmla="*/ 0 h 160"/>
                  <a:gd name="T65" fmla="*/ 447 w 447"/>
                  <a:gd name="T66" fmla="*/ 160 h 1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7" h="160">
                    <a:moveTo>
                      <a:pt x="0" y="123"/>
                    </a:moveTo>
                    <a:lnTo>
                      <a:pt x="173" y="115"/>
                    </a:lnTo>
                    <a:lnTo>
                      <a:pt x="320" y="80"/>
                    </a:lnTo>
                    <a:lnTo>
                      <a:pt x="356" y="65"/>
                    </a:lnTo>
                    <a:lnTo>
                      <a:pt x="389" y="46"/>
                    </a:lnTo>
                    <a:lnTo>
                      <a:pt x="447" y="0"/>
                    </a:lnTo>
                    <a:lnTo>
                      <a:pt x="447" y="24"/>
                    </a:lnTo>
                    <a:lnTo>
                      <a:pt x="440" y="30"/>
                    </a:lnTo>
                    <a:lnTo>
                      <a:pt x="417" y="46"/>
                    </a:lnTo>
                    <a:lnTo>
                      <a:pt x="400" y="57"/>
                    </a:lnTo>
                    <a:lnTo>
                      <a:pt x="380" y="68"/>
                    </a:lnTo>
                    <a:lnTo>
                      <a:pt x="356" y="81"/>
                    </a:lnTo>
                    <a:lnTo>
                      <a:pt x="328" y="94"/>
                    </a:lnTo>
                    <a:lnTo>
                      <a:pt x="298" y="107"/>
                    </a:lnTo>
                    <a:lnTo>
                      <a:pt x="264" y="120"/>
                    </a:lnTo>
                    <a:lnTo>
                      <a:pt x="228" y="131"/>
                    </a:lnTo>
                    <a:lnTo>
                      <a:pt x="189" y="141"/>
                    </a:lnTo>
                    <a:lnTo>
                      <a:pt x="100" y="155"/>
                    </a:lnTo>
                    <a:lnTo>
                      <a:pt x="2" y="16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1" name="Freeform 80"/>
              <p:cNvSpPr>
                <a:spLocks/>
              </p:cNvSpPr>
              <p:nvPr/>
            </p:nvSpPr>
            <p:spPr bwMode="auto">
              <a:xfrm>
                <a:off x="1739" y="3599"/>
                <a:ext cx="195" cy="140"/>
              </a:xfrm>
              <a:custGeom>
                <a:avLst/>
                <a:gdLst>
                  <a:gd name="T0" fmla="*/ 9 w 390"/>
                  <a:gd name="T1" fmla="*/ 242 h 280"/>
                  <a:gd name="T2" fmla="*/ 33 w 390"/>
                  <a:gd name="T3" fmla="*/ 220 h 280"/>
                  <a:gd name="T4" fmla="*/ 62 w 390"/>
                  <a:gd name="T5" fmla="*/ 193 h 280"/>
                  <a:gd name="T6" fmla="*/ 103 w 390"/>
                  <a:gd name="T7" fmla="*/ 161 h 280"/>
                  <a:gd name="T8" fmla="*/ 127 w 390"/>
                  <a:gd name="T9" fmla="*/ 142 h 280"/>
                  <a:gd name="T10" fmla="*/ 155 w 390"/>
                  <a:gd name="T11" fmla="*/ 123 h 280"/>
                  <a:gd name="T12" fmla="*/ 187 w 390"/>
                  <a:gd name="T13" fmla="*/ 103 h 280"/>
                  <a:gd name="T14" fmla="*/ 204 w 390"/>
                  <a:gd name="T15" fmla="*/ 93 h 280"/>
                  <a:gd name="T16" fmla="*/ 221 w 390"/>
                  <a:gd name="T17" fmla="*/ 82 h 280"/>
                  <a:gd name="T18" fmla="*/ 239 w 390"/>
                  <a:gd name="T19" fmla="*/ 72 h 280"/>
                  <a:gd name="T20" fmla="*/ 258 w 390"/>
                  <a:gd name="T21" fmla="*/ 61 h 280"/>
                  <a:gd name="T22" fmla="*/ 278 w 390"/>
                  <a:gd name="T23" fmla="*/ 52 h 280"/>
                  <a:gd name="T24" fmla="*/ 299 w 390"/>
                  <a:gd name="T25" fmla="*/ 41 h 280"/>
                  <a:gd name="T26" fmla="*/ 320 w 390"/>
                  <a:gd name="T27" fmla="*/ 31 h 280"/>
                  <a:gd name="T28" fmla="*/ 342 w 390"/>
                  <a:gd name="T29" fmla="*/ 20 h 280"/>
                  <a:gd name="T30" fmla="*/ 365 w 390"/>
                  <a:gd name="T31" fmla="*/ 11 h 280"/>
                  <a:gd name="T32" fmla="*/ 390 w 390"/>
                  <a:gd name="T33" fmla="*/ 0 h 280"/>
                  <a:gd name="T34" fmla="*/ 376 w 390"/>
                  <a:gd name="T35" fmla="*/ 10 h 280"/>
                  <a:gd name="T36" fmla="*/ 360 w 390"/>
                  <a:gd name="T37" fmla="*/ 20 h 280"/>
                  <a:gd name="T38" fmla="*/ 339 w 390"/>
                  <a:gd name="T39" fmla="*/ 34 h 280"/>
                  <a:gd name="T40" fmla="*/ 314 w 390"/>
                  <a:gd name="T41" fmla="*/ 50 h 280"/>
                  <a:gd name="T42" fmla="*/ 287 w 390"/>
                  <a:gd name="T43" fmla="*/ 68 h 280"/>
                  <a:gd name="T44" fmla="*/ 256 w 390"/>
                  <a:gd name="T45" fmla="*/ 88 h 280"/>
                  <a:gd name="T46" fmla="*/ 242 w 390"/>
                  <a:gd name="T47" fmla="*/ 99 h 280"/>
                  <a:gd name="T48" fmla="*/ 226 w 390"/>
                  <a:gd name="T49" fmla="*/ 109 h 280"/>
                  <a:gd name="T50" fmla="*/ 210 w 390"/>
                  <a:gd name="T51" fmla="*/ 120 h 280"/>
                  <a:gd name="T52" fmla="*/ 193 w 390"/>
                  <a:gd name="T53" fmla="*/ 131 h 280"/>
                  <a:gd name="T54" fmla="*/ 177 w 390"/>
                  <a:gd name="T55" fmla="*/ 142 h 280"/>
                  <a:gd name="T56" fmla="*/ 162 w 390"/>
                  <a:gd name="T57" fmla="*/ 153 h 280"/>
                  <a:gd name="T58" fmla="*/ 147 w 390"/>
                  <a:gd name="T59" fmla="*/ 164 h 280"/>
                  <a:gd name="T60" fmla="*/ 132 w 390"/>
                  <a:gd name="T61" fmla="*/ 174 h 280"/>
                  <a:gd name="T62" fmla="*/ 104 w 390"/>
                  <a:gd name="T63" fmla="*/ 195 h 280"/>
                  <a:gd name="T64" fmla="*/ 79 w 390"/>
                  <a:gd name="T65" fmla="*/ 214 h 280"/>
                  <a:gd name="T66" fmla="*/ 58 w 390"/>
                  <a:gd name="T67" fmla="*/ 231 h 280"/>
                  <a:gd name="T68" fmla="*/ 32 w 390"/>
                  <a:gd name="T69" fmla="*/ 258 h 280"/>
                  <a:gd name="T70" fmla="*/ 8 w 390"/>
                  <a:gd name="T71" fmla="*/ 280 h 280"/>
                  <a:gd name="T72" fmla="*/ 0 w 390"/>
                  <a:gd name="T73" fmla="*/ 276 h 280"/>
                  <a:gd name="T74" fmla="*/ 1 w 390"/>
                  <a:gd name="T75" fmla="*/ 258 h 280"/>
                  <a:gd name="T76" fmla="*/ 9 w 390"/>
                  <a:gd name="T77" fmla="*/ 242 h 280"/>
                  <a:gd name="T78" fmla="*/ 9 w 390"/>
                  <a:gd name="T79" fmla="*/ 242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0"/>
                  <a:gd name="T121" fmla="*/ 0 h 280"/>
                  <a:gd name="T122" fmla="*/ 390 w 390"/>
                  <a:gd name="T123" fmla="*/ 280 h 2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0" h="280">
                    <a:moveTo>
                      <a:pt x="9" y="242"/>
                    </a:moveTo>
                    <a:lnTo>
                      <a:pt x="33" y="220"/>
                    </a:lnTo>
                    <a:lnTo>
                      <a:pt x="62" y="193"/>
                    </a:lnTo>
                    <a:lnTo>
                      <a:pt x="103" y="161"/>
                    </a:lnTo>
                    <a:lnTo>
                      <a:pt x="127" y="142"/>
                    </a:lnTo>
                    <a:lnTo>
                      <a:pt x="155" y="123"/>
                    </a:lnTo>
                    <a:lnTo>
                      <a:pt x="187" y="103"/>
                    </a:lnTo>
                    <a:lnTo>
                      <a:pt x="204" y="93"/>
                    </a:lnTo>
                    <a:lnTo>
                      <a:pt x="221" y="82"/>
                    </a:lnTo>
                    <a:lnTo>
                      <a:pt x="239" y="72"/>
                    </a:lnTo>
                    <a:lnTo>
                      <a:pt x="258" y="61"/>
                    </a:lnTo>
                    <a:lnTo>
                      <a:pt x="278" y="52"/>
                    </a:lnTo>
                    <a:lnTo>
                      <a:pt x="299" y="41"/>
                    </a:lnTo>
                    <a:lnTo>
                      <a:pt x="320" y="31"/>
                    </a:lnTo>
                    <a:lnTo>
                      <a:pt x="342" y="20"/>
                    </a:lnTo>
                    <a:lnTo>
                      <a:pt x="365" y="11"/>
                    </a:lnTo>
                    <a:lnTo>
                      <a:pt x="390" y="0"/>
                    </a:lnTo>
                    <a:lnTo>
                      <a:pt x="376" y="10"/>
                    </a:lnTo>
                    <a:lnTo>
                      <a:pt x="360" y="20"/>
                    </a:lnTo>
                    <a:lnTo>
                      <a:pt x="339" y="34"/>
                    </a:lnTo>
                    <a:lnTo>
                      <a:pt x="314" y="50"/>
                    </a:lnTo>
                    <a:lnTo>
                      <a:pt x="287" y="68"/>
                    </a:lnTo>
                    <a:lnTo>
                      <a:pt x="256" y="88"/>
                    </a:lnTo>
                    <a:lnTo>
                      <a:pt x="242" y="99"/>
                    </a:lnTo>
                    <a:lnTo>
                      <a:pt x="226" y="109"/>
                    </a:lnTo>
                    <a:lnTo>
                      <a:pt x="210" y="120"/>
                    </a:lnTo>
                    <a:lnTo>
                      <a:pt x="193" y="131"/>
                    </a:lnTo>
                    <a:lnTo>
                      <a:pt x="177" y="142"/>
                    </a:lnTo>
                    <a:lnTo>
                      <a:pt x="162" y="153"/>
                    </a:lnTo>
                    <a:lnTo>
                      <a:pt x="147" y="164"/>
                    </a:lnTo>
                    <a:lnTo>
                      <a:pt x="132" y="174"/>
                    </a:lnTo>
                    <a:lnTo>
                      <a:pt x="104" y="195"/>
                    </a:lnTo>
                    <a:lnTo>
                      <a:pt x="79" y="214"/>
                    </a:lnTo>
                    <a:lnTo>
                      <a:pt x="58" y="231"/>
                    </a:lnTo>
                    <a:lnTo>
                      <a:pt x="32" y="258"/>
                    </a:lnTo>
                    <a:lnTo>
                      <a:pt x="8" y="280"/>
                    </a:lnTo>
                    <a:lnTo>
                      <a:pt x="0" y="276"/>
                    </a:lnTo>
                    <a:lnTo>
                      <a:pt x="1" y="258"/>
                    </a:lnTo>
                    <a:lnTo>
                      <a:pt x="9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2" name="Freeform 81"/>
              <p:cNvSpPr>
                <a:spLocks/>
              </p:cNvSpPr>
              <p:nvPr/>
            </p:nvSpPr>
            <p:spPr bwMode="auto">
              <a:xfrm>
                <a:off x="1383" y="3567"/>
                <a:ext cx="383" cy="231"/>
              </a:xfrm>
              <a:custGeom>
                <a:avLst/>
                <a:gdLst>
                  <a:gd name="T0" fmla="*/ 642 w 766"/>
                  <a:gd name="T1" fmla="*/ 313 h 462"/>
                  <a:gd name="T2" fmla="*/ 624 w 766"/>
                  <a:gd name="T3" fmla="*/ 254 h 462"/>
                  <a:gd name="T4" fmla="*/ 611 w 766"/>
                  <a:gd name="T5" fmla="*/ 227 h 462"/>
                  <a:gd name="T6" fmla="*/ 594 w 766"/>
                  <a:gd name="T7" fmla="*/ 196 h 462"/>
                  <a:gd name="T8" fmla="*/ 583 w 766"/>
                  <a:gd name="T9" fmla="*/ 182 h 462"/>
                  <a:gd name="T10" fmla="*/ 571 w 766"/>
                  <a:gd name="T11" fmla="*/ 166 h 462"/>
                  <a:gd name="T12" fmla="*/ 557 w 766"/>
                  <a:gd name="T13" fmla="*/ 150 h 462"/>
                  <a:gd name="T14" fmla="*/ 542 w 766"/>
                  <a:gd name="T15" fmla="*/ 135 h 462"/>
                  <a:gd name="T16" fmla="*/ 505 w 766"/>
                  <a:gd name="T17" fmla="*/ 104 h 462"/>
                  <a:gd name="T18" fmla="*/ 484 w 766"/>
                  <a:gd name="T19" fmla="*/ 90 h 462"/>
                  <a:gd name="T20" fmla="*/ 461 w 766"/>
                  <a:gd name="T21" fmla="*/ 77 h 462"/>
                  <a:gd name="T22" fmla="*/ 437 w 766"/>
                  <a:gd name="T23" fmla="*/ 64 h 462"/>
                  <a:gd name="T24" fmla="*/ 410 w 766"/>
                  <a:gd name="T25" fmla="*/ 53 h 462"/>
                  <a:gd name="T26" fmla="*/ 380 w 766"/>
                  <a:gd name="T27" fmla="*/ 43 h 462"/>
                  <a:gd name="T28" fmla="*/ 349 w 766"/>
                  <a:gd name="T29" fmla="*/ 35 h 462"/>
                  <a:gd name="T30" fmla="*/ 277 w 766"/>
                  <a:gd name="T31" fmla="*/ 22 h 462"/>
                  <a:gd name="T32" fmla="*/ 196 w 766"/>
                  <a:gd name="T33" fmla="*/ 18 h 462"/>
                  <a:gd name="T34" fmla="*/ 0 w 766"/>
                  <a:gd name="T35" fmla="*/ 38 h 462"/>
                  <a:gd name="T36" fmla="*/ 23 w 766"/>
                  <a:gd name="T37" fmla="*/ 31 h 462"/>
                  <a:gd name="T38" fmla="*/ 85 w 766"/>
                  <a:gd name="T39" fmla="*/ 15 h 462"/>
                  <a:gd name="T40" fmla="*/ 176 w 766"/>
                  <a:gd name="T41" fmla="*/ 1 h 462"/>
                  <a:gd name="T42" fmla="*/ 286 w 766"/>
                  <a:gd name="T43" fmla="*/ 0 h 462"/>
                  <a:gd name="T44" fmla="*/ 402 w 766"/>
                  <a:gd name="T45" fmla="*/ 20 h 462"/>
                  <a:gd name="T46" fmla="*/ 460 w 766"/>
                  <a:gd name="T47" fmla="*/ 42 h 462"/>
                  <a:gd name="T48" fmla="*/ 487 w 766"/>
                  <a:gd name="T49" fmla="*/ 57 h 462"/>
                  <a:gd name="T50" fmla="*/ 515 w 766"/>
                  <a:gd name="T51" fmla="*/ 74 h 462"/>
                  <a:gd name="T52" fmla="*/ 566 w 766"/>
                  <a:gd name="T53" fmla="*/ 116 h 462"/>
                  <a:gd name="T54" fmla="*/ 589 w 766"/>
                  <a:gd name="T55" fmla="*/ 141 h 462"/>
                  <a:gd name="T56" fmla="*/ 612 w 766"/>
                  <a:gd name="T57" fmla="*/ 170 h 462"/>
                  <a:gd name="T58" fmla="*/ 633 w 766"/>
                  <a:gd name="T59" fmla="*/ 202 h 462"/>
                  <a:gd name="T60" fmla="*/ 652 w 766"/>
                  <a:gd name="T61" fmla="*/ 236 h 462"/>
                  <a:gd name="T62" fmla="*/ 669 w 766"/>
                  <a:gd name="T63" fmla="*/ 276 h 462"/>
                  <a:gd name="T64" fmla="*/ 685 w 766"/>
                  <a:gd name="T65" fmla="*/ 318 h 462"/>
                  <a:gd name="T66" fmla="*/ 686 w 766"/>
                  <a:gd name="T67" fmla="*/ 416 h 462"/>
                  <a:gd name="T68" fmla="*/ 707 w 766"/>
                  <a:gd name="T69" fmla="*/ 435 h 462"/>
                  <a:gd name="T70" fmla="*/ 725 w 766"/>
                  <a:gd name="T71" fmla="*/ 438 h 462"/>
                  <a:gd name="T72" fmla="*/ 766 w 766"/>
                  <a:gd name="T73" fmla="*/ 407 h 462"/>
                  <a:gd name="T74" fmla="*/ 759 w 766"/>
                  <a:gd name="T75" fmla="*/ 443 h 462"/>
                  <a:gd name="T76" fmla="*/ 751 w 766"/>
                  <a:gd name="T77" fmla="*/ 455 h 462"/>
                  <a:gd name="T78" fmla="*/ 737 w 766"/>
                  <a:gd name="T79" fmla="*/ 462 h 462"/>
                  <a:gd name="T80" fmla="*/ 693 w 766"/>
                  <a:gd name="T81" fmla="*/ 457 h 462"/>
                  <a:gd name="T82" fmla="*/ 652 w 766"/>
                  <a:gd name="T83" fmla="*/ 422 h 462"/>
                  <a:gd name="T84" fmla="*/ 638 w 766"/>
                  <a:gd name="T85" fmla="*/ 374 h 462"/>
                  <a:gd name="T86" fmla="*/ 642 w 766"/>
                  <a:gd name="T87" fmla="*/ 313 h 462"/>
                  <a:gd name="T88" fmla="*/ 642 w 766"/>
                  <a:gd name="T89" fmla="*/ 313 h 46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66"/>
                  <a:gd name="T136" fmla="*/ 0 h 462"/>
                  <a:gd name="T137" fmla="*/ 766 w 766"/>
                  <a:gd name="T138" fmla="*/ 462 h 46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66" h="462">
                    <a:moveTo>
                      <a:pt x="642" y="313"/>
                    </a:moveTo>
                    <a:lnTo>
                      <a:pt x="624" y="254"/>
                    </a:lnTo>
                    <a:lnTo>
                      <a:pt x="611" y="227"/>
                    </a:lnTo>
                    <a:lnTo>
                      <a:pt x="594" y="196"/>
                    </a:lnTo>
                    <a:lnTo>
                      <a:pt x="583" y="182"/>
                    </a:lnTo>
                    <a:lnTo>
                      <a:pt x="571" y="166"/>
                    </a:lnTo>
                    <a:lnTo>
                      <a:pt x="557" y="150"/>
                    </a:lnTo>
                    <a:lnTo>
                      <a:pt x="542" y="135"/>
                    </a:lnTo>
                    <a:lnTo>
                      <a:pt x="505" y="104"/>
                    </a:lnTo>
                    <a:lnTo>
                      <a:pt x="484" y="90"/>
                    </a:lnTo>
                    <a:lnTo>
                      <a:pt x="461" y="77"/>
                    </a:lnTo>
                    <a:lnTo>
                      <a:pt x="437" y="64"/>
                    </a:lnTo>
                    <a:lnTo>
                      <a:pt x="410" y="53"/>
                    </a:lnTo>
                    <a:lnTo>
                      <a:pt x="380" y="43"/>
                    </a:lnTo>
                    <a:lnTo>
                      <a:pt x="349" y="35"/>
                    </a:lnTo>
                    <a:lnTo>
                      <a:pt x="277" y="22"/>
                    </a:lnTo>
                    <a:lnTo>
                      <a:pt x="196" y="18"/>
                    </a:lnTo>
                    <a:lnTo>
                      <a:pt x="0" y="38"/>
                    </a:lnTo>
                    <a:lnTo>
                      <a:pt x="23" y="31"/>
                    </a:lnTo>
                    <a:lnTo>
                      <a:pt x="85" y="15"/>
                    </a:lnTo>
                    <a:lnTo>
                      <a:pt x="176" y="1"/>
                    </a:lnTo>
                    <a:lnTo>
                      <a:pt x="286" y="0"/>
                    </a:lnTo>
                    <a:lnTo>
                      <a:pt x="402" y="20"/>
                    </a:lnTo>
                    <a:lnTo>
                      <a:pt x="460" y="42"/>
                    </a:lnTo>
                    <a:lnTo>
                      <a:pt x="487" y="57"/>
                    </a:lnTo>
                    <a:lnTo>
                      <a:pt x="515" y="74"/>
                    </a:lnTo>
                    <a:lnTo>
                      <a:pt x="566" y="116"/>
                    </a:lnTo>
                    <a:lnTo>
                      <a:pt x="589" y="141"/>
                    </a:lnTo>
                    <a:lnTo>
                      <a:pt x="612" y="170"/>
                    </a:lnTo>
                    <a:lnTo>
                      <a:pt x="633" y="202"/>
                    </a:lnTo>
                    <a:lnTo>
                      <a:pt x="652" y="236"/>
                    </a:lnTo>
                    <a:lnTo>
                      <a:pt x="669" y="276"/>
                    </a:lnTo>
                    <a:lnTo>
                      <a:pt x="685" y="318"/>
                    </a:lnTo>
                    <a:lnTo>
                      <a:pt x="686" y="416"/>
                    </a:lnTo>
                    <a:lnTo>
                      <a:pt x="707" y="435"/>
                    </a:lnTo>
                    <a:lnTo>
                      <a:pt x="725" y="438"/>
                    </a:lnTo>
                    <a:lnTo>
                      <a:pt x="766" y="407"/>
                    </a:lnTo>
                    <a:lnTo>
                      <a:pt x="759" y="443"/>
                    </a:lnTo>
                    <a:lnTo>
                      <a:pt x="751" y="455"/>
                    </a:lnTo>
                    <a:lnTo>
                      <a:pt x="737" y="462"/>
                    </a:lnTo>
                    <a:lnTo>
                      <a:pt x="693" y="457"/>
                    </a:lnTo>
                    <a:lnTo>
                      <a:pt x="652" y="422"/>
                    </a:lnTo>
                    <a:lnTo>
                      <a:pt x="638" y="374"/>
                    </a:lnTo>
                    <a:lnTo>
                      <a:pt x="642" y="3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3" name="Freeform 82"/>
              <p:cNvSpPr>
                <a:spLocks/>
              </p:cNvSpPr>
              <p:nvPr/>
            </p:nvSpPr>
            <p:spPr bwMode="auto">
              <a:xfrm>
                <a:off x="1761" y="3739"/>
                <a:ext cx="237" cy="113"/>
              </a:xfrm>
              <a:custGeom>
                <a:avLst/>
                <a:gdLst>
                  <a:gd name="T0" fmla="*/ 23 w 475"/>
                  <a:gd name="T1" fmla="*/ 5 h 225"/>
                  <a:gd name="T2" fmla="*/ 68 w 475"/>
                  <a:gd name="T3" fmla="*/ 0 h 225"/>
                  <a:gd name="T4" fmla="*/ 180 w 475"/>
                  <a:gd name="T5" fmla="*/ 11 h 225"/>
                  <a:gd name="T6" fmla="*/ 251 w 475"/>
                  <a:gd name="T7" fmla="*/ 33 h 225"/>
                  <a:gd name="T8" fmla="*/ 288 w 475"/>
                  <a:gd name="T9" fmla="*/ 51 h 225"/>
                  <a:gd name="T10" fmla="*/ 326 w 475"/>
                  <a:gd name="T11" fmla="*/ 74 h 225"/>
                  <a:gd name="T12" fmla="*/ 345 w 475"/>
                  <a:gd name="T13" fmla="*/ 87 h 225"/>
                  <a:gd name="T14" fmla="*/ 364 w 475"/>
                  <a:gd name="T15" fmla="*/ 101 h 225"/>
                  <a:gd name="T16" fmla="*/ 402 w 475"/>
                  <a:gd name="T17" fmla="*/ 136 h 225"/>
                  <a:gd name="T18" fmla="*/ 420 w 475"/>
                  <a:gd name="T19" fmla="*/ 156 h 225"/>
                  <a:gd name="T20" fmla="*/ 439 w 475"/>
                  <a:gd name="T21" fmla="*/ 177 h 225"/>
                  <a:gd name="T22" fmla="*/ 457 w 475"/>
                  <a:gd name="T23" fmla="*/ 200 h 225"/>
                  <a:gd name="T24" fmla="*/ 475 w 475"/>
                  <a:gd name="T25" fmla="*/ 225 h 225"/>
                  <a:gd name="T26" fmla="*/ 440 w 475"/>
                  <a:gd name="T27" fmla="*/ 220 h 225"/>
                  <a:gd name="T28" fmla="*/ 433 w 475"/>
                  <a:gd name="T29" fmla="*/ 210 h 225"/>
                  <a:gd name="T30" fmla="*/ 409 w 475"/>
                  <a:gd name="T31" fmla="*/ 185 h 225"/>
                  <a:gd name="T32" fmla="*/ 391 w 475"/>
                  <a:gd name="T33" fmla="*/ 168 h 225"/>
                  <a:gd name="T34" fmla="*/ 370 w 475"/>
                  <a:gd name="T35" fmla="*/ 151 h 225"/>
                  <a:gd name="T36" fmla="*/ 346 w 475"/>
                  <a:gd name="T37" fmla="*/ 132 h 225"/>
                  <a:gd name="T38" fmla="*/ 318 w 475"/>
                  <a:gd name="T39" fmla="*/ 113 h 225"/>
                  <a:gd name="T40" fmla="*/ 288 w 475"/>
                  <a:gd name="T41" fmla="*/ 94 h 225"/>
                  <a:gd name="T42" fmla="*/ 255 w 475"/>
                  <a:gd name="T43" fmla="*/ 77 h 225"/>
                  <a:gd name="T44" fmla="*/ 220 w 475"/>
                  <a:gd name="T45" fmla="*/ 61 h 225"/>
                  <a:gd name="T46" fmla="*/ 182 w 475"/>
                  <a:gd name="T47" fmla="*/ 49 h 225"/>
                  <a:gd name="T48" fmla="*/ 141 w 475"/>
                  <a:gd name="T49" fmla="*/ 39 h 225"/>
                  <a:gd name="T50" fmla="*/ 99 w 475"/>
                  <a:gd name="T51" fmla="*/ 35 h 225"/>
                  <a:gd name="T52" fmla="*/ 7 w 475"/>
                  <a:gd name="T53" fmla="*/ 40 h 225"/>
                  <a:gd name="T54" fmla="*/ 0 w 475"/>
                  <a:gd name="T55" fmla="*/ 26 h 225"/>
                  <a:gd name="T56" fmla="*/ 3 w 475"/>
                  <a:gd name="T57" fmla="*/ 14 h 225"/>
                  <a:gd name="T58" fmla="*/ 23 w 475"/>
                  <a:gd name="T59" fmla="*/ 5 h 225"/>
                  <a:gd name="T60" fmla="*/ 23 w 475"/>
                  <a:gd name="T61" fmla="*/ 5 h 22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75"/>
                  <a:gd name="T94" fmla="*/ 0 h 225"/>
                  <a:gd name="T95" fmla="*/ 475 w 475"/>
                  <a:gd name="T96" fmla="*/ 225 h 22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75" h="225">
                    <a:moveTo>
                      <a:pt x="23" y="5"/>
                    </a:moveTo>
                    <a:lnTo>
                      <a:pt x="68" y="0"/>
                    </a:lnTo>
                    <a:lnTo>
                      <a:pt x="180" y="11"/>
                    </a:lnTo>
                    <a:lnTo>
                      <a:pt x="251" y="33"/>
                    </a:lnTo>
                    <a:lnTo>
                      <a:pt x="288" y="51"/>
                    </a:lnTo>
                    <a:lnTo>
                      <a:pt x="326" y="74"/>
                    </a:lnTo>
                    <a:lnTo>
                      <a:pt x="345" y="87"/>
                    </a:lnTo>
                    <a:lnTo>
                      <a:pt x="364" y="101"/>
                    </a:lnTo>
                    <a:lnTo>
                      <a:pt x="402" y="136"/>
                    </a:lnTo>
                    <a:lnTo>
                      <a:pt x="420" y="156"/>
                    </a:lnTo>
                    <a:lnTo>
                      <a:pt x="439" y="177"/>
                    </a:lnTo>
                    <a:lnTo>
                      <a:pt x="457" y="200"/>
                    </a:lnTo>
                    <a:lnTo>
                      <a:pt x="475" y="225"/>
                    </a:lnTo>
                    <a:lnTo>
                      <a:pt x="440" y="220"/>
                    </a:lnTo>
                    <a:lnTo>
                      <a:pt x="433" y="210"/>
                    </a:lnTo>
                    <a:lnTo>
                      <a:pt x="409" y="185"/>
                    </a:lnTo>
                    <a:lnTo>
                      <a:pt x="391" y="168"/>
                    </a:lnTo>
                    <a:lnTo>
                      <a:pt x="370" y="151"/>
                    </a:lnTo>
                    <a:lnTo>
                      <a:pt x="346" y="132"/>
                    </a:lnTo>
                    <a:lnTo>
                      <a:pt x="318" y="113"/>
                    </a:lnTo>
                    <a:lnTo>
                      <a:pt x="288" y="94"/>
                    </a:lnTo>
                    <a:lnTo>
                      <a:pt x="255" y="77"/>
                    </a:lnTo>
                    <a:lnTo>
                      <a:pt x="220" y="61"/>
                    </a:lnTo>
                    <a:lnTo>
                      <a:pt x="182" y="49"/>
                    </a:lnTo>
                    <a:lnTo>
                      <a:pt x="141" y="39"/>
                    </a:lnTo>
                    <a:lnTo>
                      <a:pt x="99" y="35"/>
                    </a:lnTo>
                    <a:lnTo>
                      <a:pt x="7" y="40"/>
                    </a:lnTo>
                    <a:lnTo>
                      <a:pt x="0" y="26"/>
                    </a:lnTo>
                    <a:lnTo>
                      <a:pt x="3" y="14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4" name="Freeform 83"/>
              <p:cNvSpPr>
                <a:spLocks/>
              </p:cNvSpPr>
              <p:nvPr/>
            </p:nvSpPr>
            <p:spPr bwMode="auto">
              <a:xfrm>
                <a:off x="1763" y="3767"/>
                <a:ext cx="194" cy="82"/>
              </a:xfrm>
              <a:custGeom>
                <a:avLst/>
                <a:gdLst>
                  <a:gd name="T0" fmla="*/ 7 w 389"/>
                  <a:gd name="T1" fmla="*/ 8 h 166"/>
                  <a:gd name="T2" fmla="*/ 40 w 389"/>
                  <a:gd name="T3" fmla="*/ 0 h 166"/>
                  <a:gd name="T4" fmla="*/ 126 w 389"/>
                  <a:gd name="T5" fmla="*/ 1 h 166"/>
                  <a:gd name="T6" fmla="*/ 184 w 389"/>
                  <a:gd name="T7" fmla="*/ 15 h 166"/>
                  <a:gd name="T8" fmla="*/ 216 w 389"/>
                  <a:gd name="T9" fmla="*/ 27 h 166"/>
                  <a:gd name="T10" fmla="*/ 249 w 389"/>
                  <a:gd name="T11" fmla="*/ 44 h 166"/>
                  <a:gd name="T12" fmla="*/ 283 w 389"/>
                  <a:gd name="T13" fmla="*/ 66 h 166"/>
                  <a:gd name="T14" fmla="*/ 317 w 389"/>
                  <a:gd name="T15" fmla="*/ 93 h 166"/>
                  <a:gd name="T16" fmla="*/ 353 w 389"/>
                  <a:gd name="T17" fmla="*/ 126 h 166"/>
                  <a:gd name="T18" fmla="*/ 371 w 389"/>
                  <a:gd name="T19" fmla="*/ 146 h 166"/>
                  <a:gd name="T20" fmla="*/ 389 w 389"/>
                  <a:gd name="T21" fmla="*/ 166 h 166"/>
                  <a:gd name="T22" fmla="*/ 379 w 389"/>
                  <a:gd name="T23" fmla="*/ 159 h 166"/>
                  <a:gd name="T24" fmla="*/ 355 w 389"/>
                  <a:gd name="T25" fmla="*/ 138 h 166"/>
                  <a:gd name="T26" fmla="*/ 337 w 389"/>
                  <a:gd name="T27" fmla="*/ 124 h 166"/>
                  <a:gd name="T28" fmla="*/ 316 w 389"/>
                  <a:gd name="T29" fmla="*/ 109 h 166"/>
                  <a:gd name="T30" fmla="*/ 293 w 389"/>
                  <a:gd name="T31" fmla="*/ 93 h 166"/>
                  <a:gd name="T32" fmla="*/ 267 w 389"/>
                  <a:gd name="T33" fmla="*/ 78 h 166"/>
                  <a:gd name="T34" fmla="*/ 239 w 389"/>
                  <a:gd name="T35" fmla="*/ 64 h 166"/>
                  <a:gd name="T36" fmla="*/ 208 w 389"/>
                  <a:gd name="T37" fmla="*/ 50 h 166"/>
                  <a:gd name="T38" fmla="*/ 176 w 389"/>
                  <a:gd name="T39" fmla="*/ 39 h 166"/>
                  <a:gd name="T40" fmla="*/ 142 w 389"/>
                  <a:gd name="T41" fmla="*/ 31 h 166"/>
                  <a:gd name="T42" fmla="*/ 73 w 389"/>
                  <a:gd name="T43" fmla="*/ 24 h 166"/>
                  <a:gd name="T44" fmla="*/ 0 w 389"/>
                  <a:gd name="T45" fmla="*/ 37 h 166"/>
                  <a:gd name="T46" fmla="*/ 7 w 389"/>
                  <a:gd name="T47" fmla="*/ 8 h 166"/>
                  <a:gd name="T48" fmla="*/ 7 w 389"/>
                  <a:gd name="T49" fmla="*/ 8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9"/>
                  <a:gd name="T76" fmla="*/ 0 h 166"/>
                  <a:gd name="T77" fmla="*/ 389 w 389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9" h="166">
                    <a:moveTo>
                      <a:pt x="7" y="8"/>
                    </a:moveTo>
                    <a:lnTo>
                      <a:pt x="40" y="0"/>
                    </a:lnTo>
                    <a:lnTo>
                      <a:pt x="126" y="1"/>
                    </a:lnTo>
                    <a:lnTo>
                      <a:pt x="184" y="15"/>
                    </a:lnTo>
                    <a:lnTo>
                      <a:pt x="216" y="27"/>
                    </a:lnTo>
                    <a:lnTo>
                      <a:pt x="249" y="44"/>
                    </a:lnTo>
                    <a:lnTo>
                      <a:pt x="283" y="66"/>
                    </a:lnTo>
                    <a:lnTo>
                      <a:pt x="317" y="93"/>
                    </a:lnTo>
                    <a:lnTo>
                      <a:pt x="353" y="126"/>
                    </a:lnTo>
                    <a:lnTo>
                      <a:pt x="371" y="146"/>
                    </a:lnTo>
                    <a:lnTo>
                      <a:pt x="389" y="166"/>
                    </a:lnTo>
                    <a:lnTo>
                      <a:pt x="379" y="159"/>
                    </a:lnTo>
                    <a:lnTo>
                      <a:pt x="355" y="138"/>
                    </a:lnTo>
                    <a:lnTo>
                      <a:pt x="337" y="124"/>
                    </a:lnTo>
                    <a:lnTo>
                      <a:pt x="316" y="109"/>
                    </a:lnTo>
                    <a:lnTo>
                      <a:pt x="293" y="93"/>
                    </a:lnTo>
                    <a:lnTo>
                      <a:pt x="267" y="78"/>
                    </a:lnTo>
                    <a:lnTo>
                      <a:pt x="239" y="64"/>
                    </a:lnTo>
                    <a:lnTo>
                      <a:pt x="208" y="50"/>
                    </a:lnTo>
                    <a:lnTo>
                      <a:pt x="176" y="39"/>
                    </a:lnTo>
                    <a:lnTo>
                      <a:pt x="142" y="31"/>
                    </a:lnTo>
                    <a:lnTo>
                      <a:pt x="73" y="24"/>
                    </a:lnTo>
                    <a:lnTo>
                      <a:pt x="0" y="37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5" name="Freeform 84"/>
              <p:cNvSpPr>
                <a:spLocks/>
              </p:cNvSpPr>
              <p:nvPr/>
            </p:nvSpPr>
            <p:spPr bwMode="auto">
              <a:xfrm>
                <a:off x="2016" y="3897"/>
                <a:ext cx="53" cy="129"/>
              </a:xfrm>
              <a:custGeom>
                <a:avLst/>
                <a:gdLst>
                  <a:gd name="T0" fmla="*/ 0 w 106"/>
                  <a:gd name="T1" fmla="*/ 10 h 260"/>
                  <a:gd name="T2" fmla="*/ 11 w 106"/>
                  <a:gd name="T3" fmla="*/ 22 h 260"/>
                  <a:gd name="T4" fmla="*/ 36 w 106"/>
                  <a:gd name="T5" fmla="*/ 67 h 260"/>
                  <a:gd name="T6" fmla="*/ 52 w 106"/>
                  <a:gd name="T7" fmla="*/ 101 h 260"/>
                  <a:gd name="T8" fmla="*/ 69 w 106"/>
                  <a:gd name="T9" fmla="*/ 144 h 260"/>
                  <a:gd name="T10" fmla="*/ 100 w 106"/>
                  <a:gd name="T11" fmla="*/ 260 h 260"/>
                  <a:gd name="T12" fmla="*/ 106 w 106"/>
                  <a:gd name="T13" fmla="*/ 178 h 260"/>
                  <a:gd name="T14" fmla="*/ 96 w 106"/>
                  <a:gd name="T15" fmla="*/ 143 h 260"/>
                  <a:gd name="T16" fmla="*/ 80 w 106"/>
                  <a:gd name="T17" fmla="*/ 95 h 260"/>
                  <a:gd name="T18" fmla="*/ 70 w 106"/>
                  <a:gd name="T19" fmla="*/ 70 h 260"/>
                  <a:gd name="T20" fmla="*/ 57 w 106"/>
                  <a:gd name="T21" fmla="*/ 44 h 260"/>
                  <a:gd name="T22" fmla="*/ 42 w 106"/>
                  <a:gd name="T23" fmla="*/ 20 h 260"/>
                  <a:gd name="T24" fmla="*/ 26 w 106"/>
                  <a:gd name="T25" fmla="*/ 0 h 260"/>
                  <a:gd name="T26" fmla="*/ 0 w 106"/>
                  <a:gd name="T27" fmla="*/ 10 h 260"/>
                  <a:gd name="T28" fmla="*/ 0 w 106"/>
                  <a:gd name="T29" fmla="*/ 10 h 2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260"/>
                  <a:gd name="T47" fmla="*/ 106 w 106"/>
                  <a:gd name="T48" fmla="*/ 260 h 2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260">
                    <a:moveTo>
                      <a:pt x="0" y="10"/>
                    </a:moveTo>
                    <a:lnTo>
                      <a:pt x="11" y="22"/>
                    </a:lnTo>
                    <a:lnTo>
                      <a:pt x="36" y="67"/>
                    </a:lnTo>
                    <a:lnTo>
                      <a:pt x="52" y="101"/>
                    </a:lnTo>
                    <a:lnTo>
                      <a:pt x="69" y="144"/>
                    </a:lnTo>
                    <a:lnTo>
                      <a:pt x="100" y="260"/>
                    </a:lnTo>
                    <a:lnTo>
                      <a:pt x="106" y="178"/>
                    </a:lnTo>
                    <a:lnTo>
                      <a:pt x="96" y="143"/>
                    </a:lnTo>
                    <a:lnTo>
                      <a:pt x="80" y="95"/>
                    </a:lnTo>
                    <a:lnTo>
                      <a:pt x="70" y="70"/>
                    </a:lnTo>
                    <a:lnTo>
                      <a:pt x="57" y="44"/>
                    </a:lnTo>
                    <a:lnTo>
                      <a:pt x="42" y="20"/>
                    </a:lnTo>
                    <a:lnTo>
                      <a:pt x="2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6" name="Freeform 85"/>
              <p:cNvSpPr>
                <a:spLocks/>
              </p:cNvSpPr>
              <p:nvPr/>
            </p:nvSpPr>
            <p:spPr bwMode="auto">
              <a:xfrm>
                <a:off x="2069" y="3808"/>
                <a:ext cx="254" cy="307"/>
              </a:xfrm>
              <a:custGeom>
                <a:avLst/>
                <a:gdLst>
                  <a:gd name="T0" fmla="*/ 0 w 509"/>
                  <a:gd name="T1" fmla="*/ 552 h 613"/>
                  <a:gd name="T2" fmla="*/ 8 w 509"/>
                  <a:gd name="T3" fmla="*/ 535 h 613"/>
                  <a:gd name="T4" fmla="*/ 18 w 509"/>
                  <a:gd name="T5" fmla="*/ 514 h 613"/>
                  <a:gd name="T6" fmla="*/ 34 w 509"/>
                  <a:gd name="T7" fmla="*/ 488 h 613"/>
                  <a:gd name="T8" fmla="*/ 53 w 509"/>
                  <a:gd name="T9" fmla="*/ 456 h 613"/>
                  <a:gd name="T10" fmla="*/ 76 w 509"/>
                  <a:gd name="T11" fmla="*/ 419 h 613"/>
                  <a:gd name="T12" fmla="*/ 89 w 509"/>
                  <a:gd name="T13" fmla="*/ 399 h 613"/>
                  <a:gd name="T14" fmla="*/ 103 w 509"/>
                  <a:gd name="T15" fmla="*/ 379 h 613"/>
                  <a:gd name="T16" fmla="*/ 118 w 509"/>
                  <a:gd name="T17" fmla="*/ 357 h 613"/>
                  <a:gd name="T18" fmla="*/ 134 w 509"/>
                  <a:gd name="T19" fmla="*/ 335 h 613"/>
                  <a:gd name="T20" fmla="*/ 151 w 509"/>
                  <a:gd name="T21" fmla="*/ 313 h 613"/>
                  <a:gd name="T22" fmla="*/ 169 w 509"/>
                  <a:gd name="T23" fmla="*/ 291 h 613"/>
                  <a:gd name="T24" fmla="*/ 187 w 509"/>
                  <a:gd name="T25" fmla="*/ 267 h 613"/>
                  <a:gd name="T26" fmla="*/ 207 w 509"/>
                  <a:gd name="T27" fmla="*/ 245 h 613"/>
                  <a:gd name="T28" fmla="*/ 227 w 509"/>
                  <a:gd name="T29" fmla="*/ 221 h 613"/>
                  <a:gd name="T30" fmla="*/ 248 w 509"/>
                  <a:gd name="T31" fmla="*/ 198 h 613"/>
                  <a:gd name="T32" fmla="*/ 271 w 509"/>
                  <a:gd name="T33" fmla="*/ 175 h 613"/>
                  <a:gd name="T34" fmla="*/ 295 w 509"/>
                  <a:gd name="T35" fmla="*/ 153 h 613"/>
                  <a:gd name="T36" fmla="*/ 318 w 509"/>
                  <a:gd name="T37" fmla="*/ 131 h 613"/>
                  <a:gd name="T38" fmla="*/ 343 w 509"/>
                  <a:gd name="T39" fmla="*/ 109 h 613"/>
                  <a:gd name="T40" fmla="*/ 368 w 509"/>
                  <a:gd name="T41" fmla="*/ 89 h 613"/>
                  <a:gd name="T42" fmla="*/ 394 w 509"/>
                  <a:gd name="T43" fmla="*/ 69 h 613"/>
                  <a:gd name="T44" fmla="*/ 422 w 509"/>
                  <a:gd name="T45" fmla="*/ 50 h 613"/>
                  <a:gd name="T46" fmla="*/ 450 w 509"/>
                  <a:gd name="T47" fmla="*/ 33 h 613"/>
                  <a:gd name="T48" fmla="*/ 478 w 509"/>
                  <a:gd name="T49" fmla="*/ 16 h 613"/>
                  <a:gd name="T50" fmla="*/ 509 w 509"/>
                  <a:gd name="T51" fmla="*/ 0 h 613"/>
                  <a:gd name="T52" fmla="*/ 493 w 509"/>
                  <a:gd name="T53" fmla="*/ 10 h 613"/>
                  <a:gd name="T54" fmla="*/ 475 w 509"/>
                  <a:gd name="T55" fmla="*/ 23 h 613"/>
                  <a:gd name="T56" fmla="*/ 451 w 509"/>
                  <a:gd name="T57" fmla="*/ 42 h 613"/>
                  <a:gd name="T58" fmla="*/ 422 w 509"/>
                  <a:gd name="T59" fmla="*/ 65 h 613"/>
                  <a:gd name="T60" fmla="*/ 389 w 509"/>
                  <a:gd name="T61" fmla="*/ 92 h 613"/>
                  <a:gd name="T62" fmla="*/ 353 w 509"/>
                  <a:gd name="T63" fmla="*/ 125 h 613"/>
                  <a:gd name="T64" fmla="*/ 333 w 509"/>
                  <a:gd name="T65" fmla="*/ 143 h 613"/>
                  <a:gd name="T66" fmla="*/ 315 w 509"/>
                  <a:gd name="T67" fmla="*/ 163 h 613"/>
                  <a:gd name="T68" fmla="*/ 295 w 509"/>
                  <a:gd name="T69" fmla="*/ 183 h 613"/>
                  <a:gd name="T70" fmla="*/ 274 w 509"/>
                  <a:gd name="T71" fmla="*/ 204 h 613"/>
                  <a:gd name="T72" fmla="*/ 254 w 509"/>
                  <a:gd name="T73" fmla="*/ 227 h 613"/>
                  <a:gd name="T74" fmla="*/ 233 w 509"/>
                  <a:gd name="T75" fmla="*/ 250 h 613"/>
                  <a:gd name="T76" fmla="*/ 212 w 509"/>
                  <a:gd name="T77" fmla="*/ 275 h 613"/>
                  <a:gd name="T78" fmla="*/ 192 w 509"/>
                  <a:gd name="T79" fmla="*/ 300 h 613"/>
                  <a:gd name="T80" fmla="*/ 171 w 509"/>
                  <a:gd name="T81" fmla="*/ 327 h 613"/>
                  <a:gd name="T82" fmla="*/ 151 w 509"/>
                  <a:gd name="T83" fmla="*/ 355 h 613"/>
                  <a:gd name="T84" fmla="*/ 131 w 509"/>
                  <a:gd name="T85" fmla="*/ 384 h 613"/>
                  <a:gd name="T86" fmla="*/ 112 w 509"/>
                  <a:gd name="T87" fmla="*/ 414 h 613"/>
                  <a:gd name="T88" fmla="*/ 93 w 509"/>
                  <a:gd name="T89" fmla="*/ 444 h 613"/>
                  <a:gd name="T90" fmla="*/ 75 w 509"/>
                  <a:gd name="T91" fmla="*/ 477 h 613"/>
                  <a:gd name="T92" fmla="*/ 58 w 509"/>
                  <a:gd name="T93" fmla="*/ 509 h 613"/>
                  <a:gd name="T94" fmla="*/ 43 w 509"/>
                  <a:gd name="T95" fmla="*/ 543 h 613"/>
                  <a:gd name="T96" fmla="*/ 27 w 509"/>
                  <a:gd name="T97" fmla="*/ 577 h 613"/>
                  <a:gd name="T98" fmla="*/ 13 w 509"/>
                  <a:gd name="T99" fmla="*/ 613 h 613"/>
                  <a:gd name="T100" fmla="*/ 0 w 509"/>
                  <a:gd name="T101" fmla="*/ 552 h 613"/>
                  <a:gd name="T102" fmla="*/ 0 w 509"/>
                  <a:gd name="T103" fmla="*/ 552 h 61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9"/>
                  <a:gd name="T157" fmla="*/ 0 h 613"/>
                  <a:gd name="T158" fmla="*/ 509 w 509"/>
                  <a:gd name="T159" fmla="*/ 613 h 61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9" h="613">
                    <a:moveTo>
                      <a:pt x="0" y="552"/>
                    </a:moveTo>
                    <a:lnTo>
                      <a:pt x="8" y="535"/>
                    </a:lnTo>
                    <a:lnTo>
                      <a:pt x="18" y="514"/>
                    </a:lnTo>
                    <a:lnTo>
                      <a:pt x="34" y="488"/>
                    </a:lnTo>
                    <a:lnTo>
                      <a:pt x="53" y="456"/>
                    </a:lnTo>
                    <a:lnTo>
                      <a:pt x="76" y="419"/>
                    </a:lnTo>
                    <a:lnTo>
                      <a:pt x="89" y="399"/>
                    </a:lnTo>
                    <a:lnTo>
                      <a:pt x="103" y="379"/>
                    </a:lnTo>
                    <a:lnTo>
                      <a:pt x="118" y="357"/>
                    </a:lnTo>
                    <a:lnTo>
                      <a:pt x="134" y="335"/>
                    </a:lnTo>
                    <a:lnTo>
                      <a:pt x="151" y="313"/>
                    </a:lnTo>
                    <a:lnTo>
                      <a:pt x="169" y="291"/>
                    </a:lnTo>
                    <a:lnTo>
                      <a:pt x="187" y="267"/>
                    </a:lnTo>
                    <a:lnTo>
                      <a:pt x="207" y="245"/>
                    </a:lnTo>
                    <a:lnTo>
                      <a:pt x="227" y="221"/>
                    </a:lnTo>
                    <a:lnTo>
                      <a:pt x="248" y="198"/>
                    </a:lnTo>
                    <a:lnTo>
                      <a:pt x="271" y="175"/>
                    </a:lnTo>
                    <a:lnTo>
                      <a:pt x="295" y="153"/>
                    </a:lnTo>
                    <a:lnTo>
                      <a:pt x="318" y="131"/>
                    </a:lnTo>
                    <a:lnTo>
                      <a:pt x="343" y="109"/>
                    </a:lnTo>
                    <a:lnTo>
                      <a:pt x="368" y="89"/>
                    </a:lnTo>
                    <a:lnTo>
                      <a:pt x="394" y="69"/>
                    </a:lnTo>
                    <a:lnTo>
                      <a:pt x="422" y="50"/>
                    </a:lnTo>
                    <a:lnTo>
                      <a:pt x="450" y="33"/>
                    </a:lnTo>
                    <a:lnTo>
                      <a:pt x="478" y="16"/>
                    </a:lnTo>
                    <a:lnTo>
                      <a:pt x="509" y="0"/>
                    </a:lnTo>
                    <a:lnTo>
                      <a:pt x="493" y="10"/>
                    </a:lnTo>
                    <a:lnTo>
                      <a:pt x="475" y="23"/>
                    </a:lnTo>
                    <a:lnTo>
                      <a:pt x="451" y="42"/>
                    </a:lnTo>
                    <a:lnTo>
                      <a:pt x="422" y="65"/>
                    </a:lnTo>
                    <a:lnTo>
                      <a:pt x="389" y="92"/>
                    </a:lnTo>
                    <a:lnTo>
                      <a:pt x="353" y="125"/>
                    </a:lnTo>
                    <a:lnTo>
                      <a:pt x="333" y="143"/>
                    </a:lnTo>
                    <a:lnTo>
                      <a:pt x="315" y="163"/>
                    </a:lnTo>
                    <a:lnTo>
                      <a:pt x="295" y="183"/>
                    </a:lnTo>
                    <a:lnTo>
                      <a:pt x="274" y="204"/>
                    </a:lnTo>
                    <a:lnTo>
                      <a:pt x="254" y="227"/>
                    </a:lnTo>
                    <a:lnTo>
                      <a:pt x="233" y="250"/>
                    </a:lnTo>
                    <a:lnTo>
                      <a:pt x="212" y="275"/>
                    </a:lnTo>
                    <a:lnTo>
                      <a:pt x="192" y="300"/>
                    </a:lnTo>
                    <a:lnTo>
                      <a:pt x="171" y="327"/>
                    </a:lnTo>
                    <a:lnTo>
                      <a:pt x="151" y="355"/>
                    </a:lnTo>
                    <a:lnTo>
                      <a:pt x="131" y="384"/>
                    </a:lnTo>
                    <a:lnTo>
                      <a:pt x="112" y="414"/>
                    </a:lnTo>
                    <a:lnTo>
                      <a:pt x="93" y="444"/>
                    </a:lnTo>
                    <a:lnTo>
                      <a:pt x="75" y="477"/>
                    </a:lnTo>
                    <a:lnTo>
                      <a:pt x="58" y="509"/>
                    </a:lnTo>
                    <a:lnTo>
                      <a:pt x="43" y="543"/>
                    </a:lnTo>
                    <a:lnTo>
                      <a:pt x="27" y="577"/>
                    </a:lnTo>
                    <a:lnTo>
                      <a:pt x="13" y="613"/>
                    </a:lnTo>
                    <a:lnTo>
                      <a:pt x="0" y="5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7" name="Freeform 86"/>
              <p:cNvSpPr>
                <a:spLocks/>
              </p:cNvSpPr>
              <p:nvPr/>
            </p:nvSpPr>
            <p:spPr bwMode="auto">
              <a:xfrm>
                <a:off x="1742" y="3756"/>
                <a:ext cx="516" cy="296"/>
              </a:xfrm>
              <a:custGeom>
                <a:avLst/>
                <a:gdLst>
                  <a:gd name="T0" fmla="*/ 45 w 1033"/>
                  <a:gd name="T1" fmla="*/ 532 h 593"/>
                  <a:gd name="T2" fmla="*/ 122 w 1033"/>
                  <a:gd name="T3" fmla="*/ 465 h 593"/>
                  <a:gd name="T4" fmla="*/ 202 w 1033"/>
                  <a:gd name="T5" fmla="*/ 401 h 593"/>
                  <a:gd name="T6" fmla="*/ 264 w 1033"/>
                  <a:gd name="T7" fmla="*/ 355 h 593"/>
                  <a:gd name="T8" fmla="*/ 315 w 1033"/>
                  <a:gd name="T9" fmla="*/ 318 h 593"/>
                  <a:gd name="T10" fmla="*/ 371 w 1033"/>
                  <a:gd name="T11" fmla="*/ 281 h 593"/>
                  <a:gd name="T12" fmla="*/ 430 w 1033"/>
                  <a:gd name="T13" fmla="*/ 245 h 593"/>
                  <a:gd name="T14" fmla="*/ 492 w 1033"/>
                  <a:gd name="T15" fmla="*/ 208 h 593"/>
                  <a:gd name="T16" fmla="*/ 558 w 1033"/>
                  <a:gd name="T17" fmla="*/ 172 h 593"/>
                  <a:gd name="T18" fmla="*/ 626 w 1033"/>
                  <a:gd name="T19" fmla="*/ 138 h 593"/>
                  <a:gd name="T20" fmla="*/ 698 w 1033"/>
                  <a:gd name="T21" fmla="*/ 106 h 593"/>
                  <a:gd name="T22" fmla="*/ 822 w 1033"/>
                  <a:gd name="T23" fmla="*/ 58 h 593"/>
                  <a:gd name="T24" fmla="*/ 979 w 1033"/>
                  <a:gd name="T25" fmla="*/ 12 h 593"/>
                  <a:gd name="T26" fmla="*/ 1017 w 1033"/>
                  <a:gd name="T27" fmla="*/ 51 h 593"/>
                  <a:gd name="T28" fmla="*/ 857 w 1033"/>
                  <a:gd name="T29" fmla="*/ 95 h 593"/>
                  <a:gd name="T30" fmla="*/ 768 w 1033"/>
                  <a:gd name="T31" fmla="*/ 139 h 593"/>
                  <a:gd name="T32" fmla="*/ 701 w 1033"/>
                  <a:gd name="T33" fmla="*/ 176 h 593"/>
                  <a:gd name="T34" fmla="*/ 634 w 1033"/>
                  <a:gd name="T35" fmla="*/ 215 h 593"/>
                  <a:gd name="T36" fmla="*/ 576 w 1033"/>
                  <a:gd name="T37" fmla="*/ 248 h 593"/>
                  <a:gd name="T38" fmla="*/ 484 w 1033"/>
                  <a:gd name="T39" fmla="*/ 297 h 593"/>
                  <a:gd name="T40" fmla="*/ 408 w 1033"/>
                  <a:gd name="T41" fmla="*/ 335 h 593"/>
                  <a:gd name="T42" fmla="*/ 384 w 1033"/>
                  <a:gd name="T43" fmla="*/ 342 h 593"/>
                  <a:gd name="T44" fmla="*/ 439 w 1033"/>
                  <a:gd name="T45" fmla="*/ 304 h 593"/>
                  <a:gd name="T46" fmla="*/ 529 w 1033"/>
                  <a:gd name="T47" fmla="*/ 247 h 593"/>
                  <a:gd name="T48" fmla="*/ 580 w 1033"/>
                  <a:gd name="T49" fmla="*/ 214 h 593"/>
                  <a:gd name="T50" fmla="*/ 635 w 1033"/>
                  <a:gd name="T51" fmla="*/ 182 h 593"/>
                  <a:gd name="T52" fmla="*/ 707 w 1033"/>
                  <a:gd name="T53" fmla="*/ 140 h 593"/>
                  <a:gd name="T54" fmla="*/ 808 w 1033"/>
                  <a:gd name="T55" fmla="*/ 89 h 593"/>
                  <a:gd name="T56" fmla="*/ 730 w 1033"/>
                  <a:gd name="T57" fmla="*/ 119 h 593"/>
                  <a:gd name="T58" fmla="*/ 620 w 1033"/>
                  <a:gd name="T59" fmla="*/ 166 h 593"/>
                  <a:gd name="T60" fmla="*/ 540 w 1033"/>
                  <a:gd name="T61" fmla="*/ 205 h 593"/>
                  <a:gd name="T62" fmla="*/ 453 w 1033"/>
                  <a:gd name="T63" fmla="*/ 250 h 593"/>
                  <a:gd name="T64" fmla="*/ 362 w 1033"/>
                  <a:gd name="T65" fmla="*/ 301 h 593"/>
                  <a:gd name="T66" fmla="*/ 270 w 1033"/>
                  <a:gd name="T67" fmla="*/ 360 h 593"/>
                  <a:gd name="T68" fmla="*/ 211 w 1033"/>
                  <a:gd name="T69" fmla="*/ 402 h 593"/>
                  <a:gd name="T70" fmla="*/ 127 w 1033"/>
                  <a:gd name="T71" fmla="*/ 470 h 593"/>
                  <a:gd name="T72" fmla="*/ 92 w 1033"/>
                  <a:gd name="T73" fmla="*/ 513 h 593"/>
                  <a:gd name="T74" fmla="*/ 169 w 1033"/>
                  <a:gd name="T75" fmla="*/ 487 h 593"/>
                  <a:gd name="T76" fmla="*/ 219 w 1033"/>
                  <a:gd name="T77" fmla="*/ 424 h 593"/>
                  <a:gd name="T78" fmla="*/ 259 w 1033"/>
                  <a:gd name="T79" fmla="*/ 410 h 593"/>
                  <a:gd name="T80" fmla="*/ 200 w 1033"/>
                  <a:gd name="T81" fmla="*/ 486 h 593"/>
                  <a:gd name="T82" fmla="*/ 160 w 1033"/>
                  <a:gd name="T83" fmla="*/ 530 h 593"/>
                  <a:gd name="T84" fmla="*/ 65 w 1033"/>
                  <a:gd name="T85" fmla="*/ 549 h 593"/>
                  <a:gd name="T86" fmla="*/ 0 w 1033"/>
                  <a:gd name="T87" fmla="*/ 575 h 59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33"/>
                  <a:gd name="T133" fmla="*/ 0 h 593"/>
                  <a:gd name="T134" fmla="*/ 1033 w 1033"/>
                  <a:gd name="T135" fmla="*/ 593 h 59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33" h="593">
                    <a:moveTo>
                      <a:pt x="0" y="575"/>
                    </a:moveTo>
                    <a:lnTo>
                      <a:pt x="20" y="555"/>
                    </a:lnTo>
                    <a:lnTo>
                      <a:pt x="45" y="532"/>
                    </a:lnTo>
                    <a:lnTo>
                      <a:pt x="79" y="502"/>
                    </a:lnTo>
                    <a:lnTo>
                      <a:pt x="100" y="484"/>
                    </a:lnTo>
                    <a:lnTo>
                      <a:pt x="122" y="465"/>
                    </a:lnTo>
                    <a:lnTo>
                      <a:pt x="147" y="445"/>
                    </a:lnTo>
                    <a:lnTo>
                      <a:pt x="174" y="423"/>
                    </a:lnTo>
                    <a:lnTo>
                      <a:pt x="202" y="401"/>
                    </a:lnTo>
                    <a:lnTo>
                      <a:pt x="232" y="378"/>
                    </a:lnTo>
                    <a:lnTo>
                      <a:pt x="248" y="366"/>
                    </a:lnTo>
                    <a:lnTo>
                      <a:pt x="264" y="355"/>
                    </a:lnTo>
                    <a:lnTo>
                      <a:pt x="281" y="342"/>
                    </a:lnTo>
                    <a:lnTo>
                      <a:pt x="299" y="331"/>
                    </a:lnTo>
                    <a:lnTo>
                      <a:pt x="315" y="318"/>
                    </a:lnTo>
                    <a:lnTo>
                      <a:pt x="334" y="305"/>
                    </a:lnTo>
                    <a:lnTo>
                      <a:pt x="352" y="294"/>
                    </a:lnTo>
                    <a:lnTo>
                      <a:pt x="371" y="281"/>
                    </a:lnTo>
                    <a:lnTo>
                      <a:pt x="390" y="269"/>
                    </a:lnTo>
                    <a:lnTo>
                      <a:pt x="410" y="256"/>
                    </a:lnTo>
                    <a:lnTo>
                      <a:pt x="430" y="245"/>
                    </a:lnTo>
                    <a:lnTo>
                      <a:pt x="450" y="232"/>
                    </a:lnTo>
                    <a:lnTo>
                      <a:pt x="471" y="220"/>
                    </a:lnTo>
                    <a:lnTo>
                      <a:pt x="492" y="208"/>
                    </a:lnTo>
                    <a:lnTo>
                      <a:pt x="514" y="196"/>
                    </a:lnTo>
                    <a:lnTo>
                      <a:pt x="536" y="184"/>
                    </a:lnTo>
                    <a:lnTo>
                      <a:pt x="558" y="172"/>
                    </a:lnTo>
                    <a:lnTo>
                      <a:pt x="580" y="161"/>
                    </a:lnTo>
                    <a:lnTo>
                      <a:pt x="603" y="149"/>
                    </a:lnTo>
                    <a:lnTo>
                      <a:pt x="626" y="138"/>
                    </a:lnTo>
                    <a:lnTo>
                      <a:pt x="649" y="127"/>
                    </a:lnTo>
                    <a:lnTo>
                      <a:pt x="673" y="117"/>
                    </a:lnTo>
                    <a:lnTo>
                      <a:pt x="698" y="106"/>
                    </a:lnTo>
                    <a:lnTo>
                      <a:pt x="722" y="96"/>
                    </a:lnTo>
                    <a:lnTo>
                      <a:pt x="771" y="76"/>
                    </a:lnTo>
                    <a:lnTo>
                      <a:pt x="822" y="58"/>
                    </a:lnTo>
                    <a:lnTo>
                      <a:pt x="873" y="41"/>
                    </a:lnTo>
                    <a:lnTo>
                      <a:pt x="925" y="25"/>
                    </a:lnTo>
                    <a:lnTo>
                      <a:pt x="979" y="12"/>
                    </a:lnTo>
                    <a:lnTo>
                      <a:pt x="1033" y="0"/>
                    </a:lnTo>
                    <a:lnTo>
                      <a:pt x="1028" y="22"/>
                    </a:lnTo>
                    <a:lnTo>
                      <a:pt x="1017" y="51"/>
                    </a:lnTo>
                    <a:lnTo>
                      <a:pt x="951" y="61"/>
                    </a:lnTo>
                    <a:lnTo>
                      <a:pt x="911" y="74"/>
                    </a:lnTo>
                    <a:lnTo>
                      <a:pt x="857" y="95"/>
                    </a:lnTo>
                    <a:lnTo>
                      <a:pt x="825" y="109"/>
                    </a:lnTo>
                    <a:lnTo>
                      <a:pt x="788" y="128"/>
                    </a:lnTo>
                    <a:lnTo>
                      <a:pt x="768" y="139"/>
                    </a:lnTo>
                    <a:lnTo>
                      <a:pt x="747" y="150"/>
                    </a:lnTo>
                    <a:lnTo>
                      <a:pt x="725" y="163"/>
                    </a:lnTo>
                    <a:lnTo>
                      <a:pt x="701" y="176"/>
                    </a:lnTo>
                    <a:lnTo>
                      <a:pt x="678" y="190"/>
                    </a:lnTo>
                    <a:lnTo>
                      <a:pt x="656" y="203"/>
                    </a:lnTo>
                    <a:lnTo>
                      <a:pt x="634" y="215"/>
                    </a:lnTo>
                    <a:lnTo>
                      <a:pt x="614" y="227"/>
                    </a:lnTo>
                    <a:lnTo>
                      <a:pt x="595" y="237"/>
                    </a:lnTo>
                    <a:lnTo>
                      <a:pt x="576" y="248"/>
                    </a:lnTo>
                    <a:lnTo>
                      <a:pt x="542" y="267"/>
                    </a:lnTo>
                    <a:lnTo>
                      <a:pt x="512" y="283"/>
                    </a:lnTo>
                    <a:lnTo>
                      <a:pt x="484" y="297"/>
                    </a:lnTo>
                    <a:lnTo>
                      <a:pt x="460" y="310"/>
                    </a:lnTo>
                    <a:lnTo>
                      <a:pt x="440" y="319"/>
                    </a:lnTo>
                    <a:lnTo>
                      <a:pt x="408" y="335"/>
                    </a:lnTo>
                    <a:lnTo>
                      <a:pt x="387" y="344"/>
                    </a:lnTo>
                    <a:lnTo>
                      <a:pt x="371" y="350"/>
                    </a:lnTo>
                    <a:lnTo>
                      <a:pt x="384" y="342"/>
                    </a:lnTo>
                    <a:lnTo>
                      <a:pt x="397" y="332"/>
                    </a:lnTo>
                    <a:lnTo>
                      <a:pt x="416" y="319"/>
                    </a:lnTo>
                    <a:lnTo>
                      <a:pt x="439" y="304"/>
                    </a:lnTo>
                    <a:lnTo>
                      <a:pt x="467" y="287"/>
                    </a:lnTo>
                    <a:lnTo>
                      <a:pt x="496" y="268"/>
                    </a:lnTo>
                    <a:lnTo>
                      <a:pt x="529" y="247"/>
                    </a:lnTo>
                    <a:lnTo>
                      <a:pt x="545" y="236"/>
                    </a:lnTo>
                    <a:lnTo>
                      <a:pt x="563" y="226"/>
                    </a:lnTo>
                    <a:lnTo>
                      <a:pt x="580" y="214"/>
                    </a:lnTo>
                    <a:lnTo>
                      <a:pt x="599" y="204"/>
                    </a:lnTo>
                    <a:lnTo>
                      <a:pt x="617" y="192"/>
                    </a:lnTo>
                    <a:lnTo>
                      <a:pt x="635" y="182"/>
                    </a:lnTo>
                    <a:lnTo>
                      <a:pt x="652" y="171"/>
                    </a:lnTo>
                    <a:lnTo>
                      <a:pt x="671" y="161"/>
                    </a:lnTo>
                    <a:lnTo>
                      <a:pt x="707" y="140"/>
                    </a:lnTo>
                    <a:lnTo>
                      <a:pt x="743" y="121"/>
                    </a:lnTo>
                    <a:lnTo>
                      <a:pt x="776" y="104"/>
                    </a:lnTo>
                    <a:lnTo>
                      <a:pt x="808" y="89"/>
                    </a:lnTo>
                    <a:lnTo>
                      <a:pt x="787" y="97"/>
                    </a:lnTo>
                    <a:lnTo>
                      <a:pt x="763" y="106"/>
                    </a:lnTo>
                    <a:lnTo>
                      <a:pt x="730" y="119"/>
                    </a:lnTo>
                    <a:lnTo>
                      <a:pt x="690" y="135"/>
                    </a:lnTo>
                    <a:lnTo>
                      <a:pt x="645" y="155"/>
                    </a:lnTo>
                    <a:lnTo>
                      <a:pt x="620" y="166"/>
                    </a:lnTo>
                    <a:lnTo>
                      <a:pt x="595" y="178"/>
                    </a:lnTo>
                    <a:lnTo>
                      <a:pt x="567" y="191"/>
                    </a:lnTo>
                    <a:lnTo>
                      <a:pt x="540" y="205"/>
                    </a:lnTo>
                    <a:lnTo>
                      <a:pt x="512" y="218"/>
                    </a:lnTo>
                    <a:lnTo>
                      <a:pt x="482" y="234"/>
                    </a:lnTo>
                    <a:lnTo>
                      <a:pt x="453" y="250"/>
                    </a:lnTo>
                    <a:lnTo>
                      <a:pt x="422" y="267"/>
                    </a:lnTo>
                    <a:lnTo>
                      <a:pt x="392" y="283"/>
                    </a:lnTo>
                    <a:lnTo>
                      <a:pt x="362" y="301"/>
                    </a:lnTo>
                    <a:lnTo>
                      <a:pt x="331" y="320"/>
                    </a:lnTo>
                    <a:lnTo>
                      <a:pt x="301" y="340"/>
                    </a:lnTo>
                    <a:lnTo>
                      <a:pt x="270" y="360"/>
                    </a:lnTo>
                    <a:lnTo>
                      <a:pt x="241" y="381"/>
                    </a:lnTo>
                    <a:lnTo>
                      <a:pt x="226" y="392"/>
                    </a:lnTo>
                    <a:lnTo>
                      <a:pt x="211" y="402"/>
                    </a:lnTo>
                    <a:lnTo>
                      <a:pt x="183" y="424"/>
                    </a:lnTo>
                    <a:lnTo>
                      <a:pt x="155" y="447"/>
                    </a:lnTo>
                    <a:lnTo>
                      <a:pt x="127" y="470"/>
                    </a:lnTo>
                    <a:lnTo>
                      <a:pt x="101" y="494"/>
                    </a:lnTo>
                    <a:lnTo>
                      <a:pt x="77" y="519"/>
                    </a:lnTo>
                    <a:lnTo>
                      <a:pt x="92" y="513"/>
                    </a:lnTo>
                    <a:lnTo>
                      <a:pt x="121" y="511"/>
                    </a:lnTo>
                    <a:lnTo>
                      <a:pt x="155" y="504"/>
                    </a:lnTo>
                    <a:lnTo>
                      <a:pt x="169" y="487"/>
                    </a:lnTo>
                    <a:lnTo>
                      <a:pt x="176" y="457"/>
                    </a:lnTo>
                    <a:lnTo>
                      <a:pt x="204" y="434"/>
                    </a:lnTo>
                    <a:lnTo>
                      <a:pt x="219" y="424"/>
                    </a:lnTo>
                    <a:lnTo>
                      <a:pt x="234" y="416"/>
                    </a:lnTo>
                    <a:lnTo>
                      <a:pt x="269" y="403"/>
                    </a:lnTo>
                    <a:lnTo>
                      <a:pt x="259" y="410"/>
                    </a:lnTo>
                    <a:lnTo>
                      <a:pt x="234" y="426"/>
                    </a:lnTo>
                    <a:lnTo>
                      <a:pt x="198" y="455"/>
                    </a:lnTo>
                    <a:lnTo>
                      <a:pt x="200" y="486"/>
                    </a:lnTo>
                    <a:lnTo>
                      <a:pt x="190" y="509"/>
                    </a:lnTo>
                    <a:lnTo>
                      <a:pt x="178" y="521"/>
                    </a:lnTo>
                    <a:lnTo>
                      <a:pt x="160" y="530"/>
                    </a:lnTo>
                    <a:lnTo>
                      <a:pt x="123" y="537"/>
                    </a:lnTo>
                    <a:lnTo>
                      <a:pt x="95" y="537"/>
                    </a:lnTo>
                    <a:lnTo>
                      <a:pt x="65" y="549"/>
                    </a:lnTo>
                    <a:lnTo>
                      <a:pt x="28" y="593"/>
                    </a:lnTo>
                    <a:lnTo>
                      <a:pt x="11" y="588"/>
                    </a:lnTo>
                    <a:lnTo>
                      <a:pt x="0" y="5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8" name="Freeform 87"/>
              <p:cNvSpPr>
                <a:spLocks/>
              </p:cNvSpPr>
              <p:nvPr/>
            </p:nvSpPr>
            <p:spPr bwMode="auto">
              <a:xfrm>
                <a:off x="1846" y="3941"/>
                <a:ext cx="32" cy="23"/>
              </a:xfrm>
              <a:custGeom>
                <a:avLst/>
                <a:gdLst>
                  <a:gd name="T0" fmla="*/ 15 w 65"/>
                  <a:gd name="T1" fmla="*/ 19 h 45"/>
                  <a:gd name="T2" fmla="*/ 35 w 65"/>
                  <a:gd name="T3" fmla="*/ 16 h 45"/>
                  <a:gd name="T4" fmla="*/ 52 w 65"/>
                  <a:gd name="T5" fmla="*/ 45 h 45"/>
                  <a:gd name="T6" fmla="*/ 65 w 65"/>
                  <a:gd name="T7" fmla="*/ 29 h 45"/>
                  <a:gd name="T8" fmla="*/ 48 w 65"/>
                  <a:gd name="T9" fmla="*/ 0 h 45"/>
                  <a:gd name="T10" fmla="*/ 10 w 65"/>
                  <a:gd name="T11" fmla="*/ 0 h 45"/>
                  <a:gd name="T12" fmla="*/ 0 w 65"/>
                  <a:gd name="T13" fmla="*/ 14 h 45"/>
                  <a:gd name="T14" fmla="*/ 15 w 65"/>
                  <a:gd name="T15" fmla="*/ 19 h 45"/>
                  <a:gd name="T16" fmla="*/ 15 w 65"/>
                  <a:gd name="T17" fmla="*/ 19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5"/>
                  <a:gd name="T29" fmla="*/ 65 w 65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5">
                    <a:moveTo>
                      <a:pt x="15" y="19"/>
                    </a:moveTo>
                    <a:lnTo>
                      <a:pt x="35" y="16"/>
                    </a:lnTo>
                    <a:lnTo>
                      <a:pt x="52" y="45"/>
                    </a:lnTo>
                    <a:lnTo>
                      <a:pt x="65" y="29"/>
                    </a:lnTo>
                    <a:lnTo>
                      <a:pt x="48" y="0"/>
                    </a:lnTo>
                    <a:lnTo>
                      <a:pt x="10" y="0"/>
                    </a:lnTo>
                    <a:lnTo>
                      <a:pt x="0" y="14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9" name="Freeform 88"/>
              <p:cNvSpPr>
                <a:spLocks/>
              </p:cNvSpPr>
              <p:nvPr/>
            </p:nvSpPr>
            <p:spPr bwMode="auto">
              <a:xfrm>
                <a:off x="2092" y="3757"/>
                <a:ext cx="165" cy="122"/>
              </a:xfrm>
              <a:custGeom>
                <a:avLst/>
                <a:gdLst>
                  <a:gd name="T0" fmla="*/ 293 w 331"/>
                  <a:gd name="T1" fmla="*/ 43 h 244"/>
                  <a:gd name="T2" fmla="*/ 284 w 331"/>
                  <a:gd name="T3" fmla="*/ 71 h 244"/>
                  <a:gd name="T4" fmla="*/ 253 w 331"/>
                  <a:gd name="T5" fmla="*/ 95 h 244"/>
                  <a:gd name="T6" fmla="*/ 224 w 331"/>
                  <a:gd name="T7" fmla="*/ 106 h 244"/>
                  <a:gd name="T8" fmla="*/ 185 w 331"/>
                  <a:gd name="T9" fmla="*/ 117 h 244"/>
                  <a:gd name="T10" fmla="*/ 106 w 331"/>
                  <a:gd name="T11" fmla="*/ 145 h 244"/>
                  <a:gd name="T12" fmla="*/ 74 w 331"/>
                  <a:gd name="T13" fmla="*/ 164 h 244"/>
                  <a:gd name="T14" fmla="*/ 49 w 331"/>
                  <a:gd name="T15" fmla="*/ 183 h 244"/>
                  <a:gd name="T16" fmla="*/ 13 w 331"/>
                  <a:gd name="T17" fmla="*/ 219 h 244"/>
                  <a:gd name="T18" fmla="*/ 0 w 331"/>
                  <a:gd name="T19" fmla="*/ 238 h 244"/>
                  <a:gd name="T20" fmla="*/ 1 w 331"/>
                  <a:gd name="T21" fmla="*/ 244 h 244"/>
                  <a:gd name="T22" fmla="*/ 11 w 331"/>
                  <a:gd name="T23" fmla="*/ 242 h 244"/>
                  <a:gd name="T24" fmla="*/ 27 w 331"/>
                  <a:gd name="T25" fmla="*/ 236 h 244"/>
                  <a:gd name="T26" fmla="*/ 32 w 331"/>
                  <a:gd name="T27" fmla="*/ 226 h 244"/>
                  <a:gd name="T28" fmla="*/ 50 w 331"/>
                  <a:gd name="T29" fmla="*/ 203 h 244"/>
                  <a:gd name="T30" fmla="*/ 66 w 331"/>
                  <a:gd name="T31" fmla="*/ 190 h 244"/>
                  <a:gd name="T32" fmla="*/ 86 w 331"/>
                  <a:gd name="T33" fmla="*/ 178 h 244"/>
                  <a:gd name="T34" fmla="*/ 111 w 331"/>
                  <a:gd name="T35" fmla="*/ 166 h 244"/>
                  <a:gd name="T36" fmla="*/ 143 w 331"/>
                  <a:gd name="T37" fmla="*/ 158 h 244"/>
                  <a:gd name="T38" fmla="*/ 279 w 331"/>
                  <a:gd name="T39" fmla="*/ 119 h 244"/>
                  <a:gd name="T40" fmla="*/ 322 w 331"/>
                  <a:gd name="T41" fmla="*/ 75 h 244"/>
                  <a:gd name="T42" fmla="*/ 331 w 331"/>
                  <a:gd name="T43" fmla="*/ 0 h 244"/>
                  <a:gd name="T44" fmla="*/ 293 w 331"/>
                  <a:gd name="T45" fmla="*/ 43 h 244"/>
                  <a:gd name="T46" fmla="*/ 293 w 331"/>
                  <a:gd name="T47" fmla="*/ 43 h 2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1"/>
                  <a:gd name="T73" fmla="*/ 0 h 244"/>
                  <a:gd name="T74" fmla="*/ 331 w 331"/>
                  <a:gd name="T75" fmla="*/ 244 h 2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1" h="244">
                    <a:moveTo>
                      <a:pt x="293" y="43"/>
                    </a:moveTo>
                    <a:lnTo>
                      <a:pt x="284" y="71"/>
                    </a:lnTo>
                    <a:lnTo>
                      <a:pt x="253" y="95"/>
                    </a:lnTo>
                    <a:lnTo>
                      <a:pt x="224" y="106"/>
                    </a:lnTo>
                    <a:lnTo>
                      <a:pt x="185" y="117"/>
                    </a:lnTo>
                    <a:lnTo>
                      <a:pt x="106" y="145"/>
                    </a:lnTo>
                    <a:lnTo>
                      <a:pt x="74" y="164"/>
                    </a:lnTo>
                    <a:lnTo>
                      <a:pt x="49" y="183"/>
                    </a:lnTo>
                    <a:lnTo>
                      <a:pt x="13" y="219"/>
                    </a:lnTo>
                    <a:lnTo>
                      <a:pt x="0" y="238"/>
                    </a:lnTo>
                    <a:lnTo>
                      <a:pt x="1" y="244"/>
                    </a:lnTo>
                    <a:lnTo>
                      <a:pt x="11" y="242"/>
                    </a:lnTo>
                    <a:lnTo>
                      <a:pt x="27" y="236"/>
                    </a:lnTo>
                    <a:lnTo>
                      <a:pt x="32" y="226"/>
                    </a:lnTo>
                    <a:lnTo>
                      <a:pt x="50" y="203"/>
                    </a:lnTo>
                    <a:lnTo>
                      <a:pt x="66" y="190"/>
                    </a:lnTo>
                    <a:lnTo>
                      <a:pt x="86" y="178"/>
                    </a:lnTo>
                    <a:lnTo>
                      <a:pt x="111" y="166"/>
                    </a:lnTo>
                    <a:lnTo>
                      <a:pt x="143" y="158"/>
                    </a:lnTo>
                    <a:lnTo>
                      <a:pt x="279" y="119"/>
                    </a:lnTo>
                    <a:lnTo>
                      <a:pt x="322" y="75"/>
                    </a:lnTo>
                    <a:lnTo>
                      <a:pt x="331" y="0"/>
                    </a:lnTo>
                    <a:lnTo>
                      <a:pt x="29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0" name="Freeform 89"/>
              <p:cNvSpPr>
                <a:spLocks/>
              </p:cNvSpPr>
              <p:nvPr/>
            </p:nvSpPr>
            <p:spPr bwMode="auto">
              <a:xfrm>
                <a:off x="1963" y="3623"/>
                <a:ext cx="230" cy="91"/>
              </a:xfrm>
              <a:custGeom>
                <a:avLst/>
                <a:gdLst>
                  <a:gd name="T0" fmla="*/ 0 w 461"/>
                  <a:gd name="T1" fmla="*/ 0 h 183"/>
                  <a:gd name="T2" fmla="*/ 7 w 461"/>
                  <a:gd name="T3" fmla="*/ 11 h 183"/>
                  <a:gd name="T4" fmla="*/ 29 w 461"/>
                  <a:gd name="T5" fmla="*/ 37 h 183"/>
                  <a:gd name="T6" fmla="*/ 44 w 461"/>
                  <a:gd name="T7" fmla="*/ 54 h 183"/>
                  <a:gd name="T8" fmla="*/ 64 w 461"/>
                  <a:gd name="T9" fmla="*/ 72 h 183"/>
                  <a:gd name="T10" fmla="*/ 88 w 461"/>
                  <a:gd name="T11" fmla="*/ 91 h 183"/>
                  <a:gd name="T12" fmla="*/ 114 w 461"/>
                  <a:gd name="T13" fmla="*/ 109 h 183"/>
                  <a:gd name="T14" fmla="*/ 144 w 461"/>
                  <a:gd name="T15" fmla="*/ 124 h 183"/>
                  <a:gd name="T16" fmla="*/ 179 w 461"/>
                  <a:gd name="T17" fmla="*/ 138 h 183"/>
                  <a:gd name="T18" fmla="*/ 217 w 461"/>
                  <a:gd name="T19" fmla="*/ 148 h 183"/>
                  <a:gd name="T20" fmla="*/ 259 w 461"/>
                  <a:gd name="T21" fmla="*/ 155 h 183"/>
                  <a:gd name="T22" fmla="*/ 352 w 461"/>
                  <a:gd name="T23" fmla="*/ 152 h 183"/>
                  <a:gd name="T24" fmla="*/ 461 w 461"/>
                  <a:gd name="T25" fmla="*/ 120 h 183"/>
                  <a:gd name="T26" fmla="*/ 452 w 461"/>
                  <a:gd name="T27" fmla="*/ 126 h 183"/>
                  <a:gd name="T28" fmla="*/ 426 w 461"/>
                  <a:gd name="T29" fmla="*/ 142 h 183"/>
                  <a:gd name="T30" fmla="*/ 407 w 461"/>
                  <a:gd name="T31" fmla="*/ 153 h 183"/>
                  <a:gd name="T32" fmla="*/ 384 w 461"/>
                  <a:gd name="T33" fmla="*/ 162 h 183"/>
                  <a:gd name="T34" fmla="*/ 357 w 461"/>
                  <a:gd name="T35" fmla="*/ 171 h 183"/>
                  <a:gd name="T36" fmla="*/ 328 w 461"/>
                  <a:gd name="T37" fmla="*/ 178 h 183"/>
                  <a:gd name="T38" fmla="*/ 261 w 461"/>
                  <a:gd name="T39" fmla="*/ 183 h 183"/>
                  <a:gd name="T40" fmla="*/ 183 w 461"/>
                  <a:gd name="T41" fmla="*/ 173 h 183"/>
                  <a:gd name="T42" fmla="*/ 141 w 461"/>
                  <a:gd name="T43" fmla="*/ 158 h 183"/>
                  <a:gd name="T44" fmla="*/ 97 w 461"/>
                  <a:gd name="T45" fmla="*/ 138 h 183"/>
                  <a:gd name="T46" fmla="*/ 74 w 461"/>
                  <a:gd name="T47" fmla="*/ 125 h 183"/>
                  <a:gd name="T48" fmla="*/ 51 w 461"/>
                  <a:gd name="T49" fmla="*/ 111 h 183"/>
                  <a:gd name="T50" fmla="*/ 4 w 461"/>
                  <a:gd name="T51" fmla="*/ 75 h 183"/>
                  <a:gd name="T52" fmla="*/ 0 w 461"/>
                  <a:gd name="T53" fmla="*/ 0 h 183"/>
                  <a:gd name="T54" fmla="*/ 0 w 461"/>
                  <a:gd name="T55" fmla="*/ 0 h 1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83"/>
                  <a:gd name="T86" fmla="*/ 461 w 461"/>
                  <a:gd name="T87" fmla="*/ 183 h 18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83">
                    <a:moveTo>
                      <a:pt x="0" y="0"/>
                    </a:moveTo>
                    <a:lnTo>
                      <a:pt x="7" y="11"/>
                    </a:lnTo>
                    <a:lnTo>
                      <a:pt x="29" y="37"/>
                    </a:lnTo>
                    <a:lnTo>
                      <a:pt x="44" y="54"/>
                    </a:lnTo>
                    <a:lnTo>
                      <a:pt x="64" y="72"/>
                    </a:lnTo>
                    <a:lnTo>
                      <a:pt x="88" y="91"/>
                    </a:lnTo>
                    <a:lnTo>
                      <a:pt x="114" y="109"/>
                    </a:lnTo>
                    <a:lnTo>
                      <a:pt x="144" y="124"/>
                    </a:lnTo>
                    <a:lnTo>
                      <a:pt x="179" y="138"/>
                    </a:lnTo>
                    <a:lnTo>
                      <a:pt x="217" y="148"/>
                    </a:lnTo>
                    <a:lnTo>
                      <a:pt x="259" y="155"/>
                    </a:lnTo>
                    <a:lnTo>
                      <a:pt x="352" y="152"/>
                    </a:lnTo>
                    <a:lnTo>
                      <a:pt x="461" y="120"/>
                    </a:lnTo>
                    <a:lnTo>
                      <a:pt x="452" y="126"/>
                    </a:lnTo>
                    <a:lnTo>
                      <a:pt x="426" y="142"/>
                    </a:lnTo>
                    <a:lnTo>
                      <a:pt x="407" y="153"/>
                    </a:lnTo>
                    <a:lnTo>
                      <a:pt x="384" y="162"/>
                    </a:lnTo>
                    <a:lnTo>
                      <a:pt x="357" y="171"/>
                    </a:lnTo>
                    <a:lnTo>
                      <a:pt x="328" y="178"/>
                    </a:lnTo>
                    <a:lnTo>
                      <a:pt x="261" y="183"/>
                    </a:lnTo>
                    <a:lnTo>
                      <a:pt x="183" y="173"/>
                    </a:lnTo>
                    <a:lnTo>
                      <a:pt x="141" y="158"/>
                    </a:lnTo>
                    <a:lnTo>
                      <a:pt x="97" y="138"/>
                    </a:lnTo>
                    <a:lnTo>
                      <a:pt x="74" y="125"/>
                    </a:lnTo>
                    <a:lnTo>
                      <a:pt x="51" y="111"/>
                    </a:lnTo>
                    <a:lnTo>
                      <a:pt x="4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1" name="Freeform 90"/>
              <p:cNvSpPr>
                <a:spLocks/>
              </p:cNvSpPr>
              <p:nvPr/>
            </p:nvSpPr>
            <p:spPr bwMode="auto">
              <a:xfrm>
                <a:off x="2205" y="3393"/>
                <a:ext cx="90" cy="284"/>
              </a:xfrm>
              <a:custGeom>
                <a:avLst/>
                <a:gdLst>
                  <a:gd name="T0" fmla="*/ 0 w 180"/>
                  <a:gd name="T1" fmla="*/ 552 h 569"/>
                  <a:gd name="T2" fmla="*/ 5 w 180"/>
                  <a:gd name="T3" fmla="*/ 490 h 569"/>
                  <a:gd name="T4" fmla="*/ 13 w 180"/>
                  <a:gd name="T5" fmla="*/ 423 h 569"/>
                  <a:gd name="T6" fmla="*/ 27 w 180"/>
                  <a:gd name="T7" fmla="*/ 341 h 569"/>
                  <a:gd name="T8" fmla="*/ 37 w 180"/>
                  <a:gd name="T9" fmla="*/ 296 h 569"/>
                  <a:gd name="T10" fmla="*/ 49 w 180"/>
                  <a:gd name="T11" fmla="*/ 250 h 569"/>
                  <a:gd name="T12" fmla="*/ 64 w 180"/>
                  <a:gd name="T13" fmla="*/ 204 h 569"/>
                  <a:gd name="T14" fmla="*/ 80 w 180"/>
                  <a:gd name="T15" fmla="*/ 158 h 569"/>
                  <a:gd name="T16" fmla="*/ 100 w 180"/>
                  <a:gd name="T17" fmla="*/ 114 h 569"/>
                  <a:gd name="T18" fmla="*/ 123 w 180"/>
                  <a:gd name="T19" fmla="*/ 73 h 569"/>
                  <a:gd name="T20" fmla="*/ 136 w 180"/>
                  <a:gd name="T21" fmla="*/ 53 h 569"/>
                  <a:gd name="T22" fmla="*/ 150 w 180"/>
                  <a:gd name="T23" fmla="*/ 34 h 569"/>
                  <a:gd name="T24" fmla="*/ 164 w 180"/>
                  <a:gd name="T25" fmla="*/ 17 h 569"/>
                  <a:gd name="T26" fmla="*/ 180 w 180"/>
                  <a:gd name="T27" fmla="*/ 0 h 569"/>
                  <a:gd name="T28" fmla="*/ 173 w 180"/>
                  <a:gd name="T29" fmla="*/ 17 h 569"/>
                  <a:gd name="T30" fmla="*/ 154 w 180"/>
                  <a:gd name="T31" fmla="*/ 64 h 569"/>
                  <a:gd name="T32" fmla="*/ 141 w 180"/>
                  <a:gd name="T33" fmla="*/ 96 h 569"/>
                  <a:gd name="T34" fmla="*/ 128 w 180"/>
                  <a:gd name="T35" fmla="*/ 133 h 569"/>
                  <a:gd name="T36" fmla="*/ 114 w 180"/>
                  <a:gd name="T37" fmla="*/ 174 h 569"/>
                  <a:gd name="T38" fmla="*/ 99 w 180"/>
                  <a:gd name="T39" fmla="*/ 217 h 569"/>
                  <a:gd name="T40" fmla="*/ 86 w 180"/>
                  <a:gd name="T41" fmla="*/ 262 h 569"/>
                  <a:gd name="T42" fmla="*/ 72 w 180"/>
                  <a:gd name="T43" fmla="*/ 308 h 569"/>
                  <a:gd name="T44" fmla="*/ 51 w 180"/>
                  <a:gd name="T45" fmla="*/ 401 h 569"/>
                  <a:gd name="T46" fmla="*/ 40 w 180"/>
                  <a:gd name="T47" fmla="*/ 486 h 569"/>
                  <a:gd name="T48" fmla="*/ 45 w 180"/>
                  <a:gd name="T49" fmla="*/ 555 h 569"/>
                  <a:gd name="T50" fmla="*/ 38 w 180"/>
                  <a:gd name="T51" fmla="*/ 560 h 569"/>
                  <a:gd name="T52" fmla="*/ 23 w 180"/>
                  <a:gd name="T53" fmla="*/ 568 h 569"/>
                  <a:gd name="T54" fmla="*/ 7 w 180"/>
                  <a:gd name="T55" fmla="*/ 569 h 569"/>
                  <a:gd name="T56" fmla="*/ 0 w 180"/>
                  <a:gd name="T57" fmla="*/ 552 h 569"/>
                  <a:gd name="T58" fmla="*/ 0 w 180"/>
                  <a:gd name="T59" fmla="*/ 552 h 5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0"/>
                  <a:gd name="T91" fmla="*/ 0 h 569"/>
                  <a:gd name="T92" fmla="*/ 180 w 180"/>
                  <a:gd name="T93" fmla="*/ 569 h 5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0" h="569">
                    <a:moveTo>
                      <a:pt x="0" y="552"/>
                    </a:moveTo>
                    <a:lnTo>
                      <a:pt x="5" y="490"/>
                    </a:lnTo>
                    <a:lnTo>
                      <a:pt x="13" y="423"/>
                    </a:lnTo>
                    <a:lnTo>
                      <a:pt x="27" y="341"/>
                    </a:lnTo>
                    <a:lnTo>
                      <a:pt x="37" y="296"/>
                    </a:lnTo>
                    <a:lnTo>
                      <a:pt x="49" y="250"/>
                    </a:lnTo>
                    <a:lnTo>
                      <a:pt x="64" y="204"/>
                    </a:lnTo>
                    <a:lnTo>
                      <a:pt x="80" y="158"/>
                    </a:lnTo>
                    <a:lnTo>
                      <a:pt x="100" y="114"/>
                    </a:lnTo>
                    <a:lnTo>
                      <a:pt x="123" y="73"/>
                    </a:lnTo>
                    <a:lnTo>
                      <a:pt x="136" y="53"/>
                    </a:lnTo>
                    <a:lnTo>
                      <a:pt x="150" y="34"/>
                    </a:lnTo>
                    <a:lnTo>
                      <a:pt x="164" y="17"/>
                    </a:lnTo>
                    <a:lnTo>
                      <a:pt x="180" y="0"/>
                    </a:lnTo>
                    <a:lnTo>
                      <a:pt x="173" y="17"/>
                    </a:lnTo>
                    <a:lnTo>
                      <a:pt x="154" y="64"/>
                    </a:lnTo>
                    <a:lnTo>
                      <a:pt x="141" y="96"/>
                    </a:lnTo>
                    <a:lnTo>
                      <a:pt x="128" y="133"/>
                    </a:lnTo>
                    <a:lnTo>
                      <a:pt x="114" y="174"/>
                    </a:lnTo>
                    <a:lnTo>
                      <a:pt x="99" y="217"/>
                    </a:lnTo>
                    <a:lnTo>
                      <a:pt x="86" y="262"/>
                    </a:lnTo>
                    <a:lnTo>
                      <a:pt x="72" y="308"/>
                    </a:lnTo>
                    <a:lnTo>
                      <a:pt x="51" y="401"/>
                    </a:lnTo>
                    <a:lnTo>
                      <a:pt x="40" y="486"/>
                    </a:lnTo>
                    <a:lnTo>
                      <a:pt x="45" y="555"/>
                    </a:lnTo>
                    <a:lnTo>
                      <a:pt x="38" y="560"/>
                    </a:lnTo>
                    <a:lnTo>
                      <a:pt x="23" y="568"/>
                    </a:lnTo>
                    <a:lnTo>
                      <a:pt x="7" y="569"/>
                    </a:lnTo>
                    <a:lnTo>
                      <a:pt x="0" y="5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2" name="Freeform 91"/>
              <p:cNvSpPr>
                <a:spLocks/>
              </p:cNvSpPr>
              <p:nvPr/>
            </p:nvSpPr>
            <p:spPr bwMode="auto">
              <a:xfrm>
                <a:off x="1921" y="3316"/>
                <a:ext cx="50" cy="344"/>
              </a:xfrm>
              <a:custGeom>
                <a:avLst/>
                <a:gdLst>
                  <a:gd name="T0" fmla="*/ 0 w 100"/>
                  <a:gd name="T1" fmla="*/ 0 h 688"/>
                  <a:gd name="T2" fmla="*/ 6 w 100"/>
                  <a:gd name="T3" fmla="*/ 76 h 688"/>
                  <a:gd name="T4" fmla="*/ 22 w 100"/>
                  <a:gd name="T5" fmla="*/ 260 h 688"/>
                  <a:gd name="T6" fmla="*/ 34 w 100"/>
                  <a:gd name="T7" fmla="*/ 372 h 688"/>
                  <a:gd name="T8" fmla="*/ 50 w 100"/>
                  <a:gd name="T9" fmla="*/ 485 h 688"/>
                  <a:gd name="T10" fmla="*/ 67 w 100"/>
                  <a:gd name="T11" fmla="*/ 594 h 688"/>
                  <a:gd name="T12" fmla="*/ 77 w 100"/>
                  <a:gd name="T13" fmla="*/ 643 h 688"/>
                  <a:gd name="T14" fmla="*/ 88 w 100"/>
                  <a:gd name="T15" fmla="*/ 688 h 688"/>
                  <a:gd name="T16" fmla="*/ 100 w 100"/>
                  <a:gd name="T17" fmla="*/ 645 h 688"/>
                  <a:gd name="T18" fmla="*/ 88 w 100"/>
                  <a:gd name="T19" fmla="*/ 566 h 688"/>
                  <a:gd name="T20" fmla="*/ 76 w 100"/>
                  <a:gd name="T21" fmla="*/ 482 h 688"/>
                  <a:gd name="T22" fmla="*/ 64 w 100"/>
                  <a:gd name="T23" fmla="*/ 381 h 688"/>
                  <a:gd name="T24" fmla="*/ 49 w 100"/>
                  <a:gd name="T25" fmla="*/ 174 h 688"/>
                  <a:gd name="T26" fmla="*/ 50 w 100"/>
                  <a:gd name="T27" fmla="*/ 85 h 688"/>
                  <a:gd name="T28" fmla="*/ 59 w 100"/>
                  <a:gd name="T29" fmla="*/ 23 h 688"/>
                  <a:gd name="T30" fmla="*/ 0 w 100"/>
                  <a:gd name="T31" fmla="*/ 0 h 688"/>
                  <a:gd name="T32" fmla="*/ 0 w 100"/>
                  <a:gd name="T33" fmla="*/ 0 h 6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0"/>
                  <a:gd name="T52" fmla="*/ 0 h 688"/>
                  <a:gd name="T53" fmla="*/ 100 w 100"/>
                  <a:gd name="T54" fmla="*/ 688 h 6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0" h="688">
                    <a:moveTo>
                      <a:pt x="0" y="0"/>
                    </a:moveTo>
                    <a:lnTo>
                      <a:pt x="6" y="76"/>
                    </a:lnTo>
                    <a:lnTo>
                      <a:pt x="22" y="260"/>
                    </a:lnTo>
                    <a:lnTo>
                      <a:pt x="34" y="372"/>
                    </a:lnTo>
                    <a:lnTo>
                      <a:pt x="50" y="485"/>
                    </a:lnTo>
                    <a:lnTo>
                      <a:pt x="67" y="594"/>
                    </a:lnTo>
                    <a:lnTo>
                      <a:pt x="77" y="643"/>
                    </a:lnTo>
                    <a:lnTo>
                      <a:pt x="88" y="688"/>
                    </a:lnTo>
                    <a:lnTo>
                      <a:pt x="100" y="645"/>
                    </a:lnTo>
                    <a:lnTo>
                      <a:pt x="88" y="566"/>
                    </a:lnTo>
                    <a:lnTo>
                      <a:pt x="76" y="482"/>
                    </a:lnTo>
                    <a:lnTo>
                      <a:pt x="64" y="381"/>
                    </a:lnTo>
                    <a:lnTo>
                      <a:pt x="49" y="174"/>
                    </a:lnTo>
                    <a:lnTo>
                      <a:pt x="50" y="85"/>
                    </a:lnTo>
                    <a:lnTo>
                      <a:pt x="59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3" name="Freeform 92"/>
              <p:cNvSpPr>
                <a:spLocks/>
              </p:cNvSpPr>
              <p:nvPr/>
            </p:nvSpPr>
            <p:spPr bwMode="auto">
              <a:xfrm>
                <a:off x="1792" y="3292"/>
                <a:ext cx="360" cy="156"/>
              </a:xfrm>
              <a:custGeom>
                <a:avLst/>
                <a:gdLst>
                  <a:gd name="T0" fmla="*/ 721 w 721"/>
                  <a:gd name="T1" fmla="*/ 314 h 314"/>
                  <a:gd name="T2" fmla="*/ 713 w 721"/>
                  <a:gd name="T3" fmla="*/ 302 h 314"/>
                  <a:gd name="T4" fmla="*/ 702 w 721"/>
                  <a:gd name="T5" fmla="*/ 288 h 314"/>
                  <a:gd name="T6" fmla="*/ 685 w 721"/>
                  <a:gd name="T7" fmla="*/ 269 h 314"/>
                  <a:gd name="T8" fmla="*/ 664 w 721"/>
                  <a:gd name="T9" fmla="*/ 247 h 314"/>
                  <a:gd name="T10" fmla="*/ 636 w 721"/>
                  <a:gd name="T11" fmla="*/ 222 h 314"/>
                  <a:gd name="T12" fmla="*/ 605 w 721"/>
                  <a:gd name="T13" fmla="*/ 194 h 314"/>
                  <a:gd name="T14" fmla="*/ 586 w 721"/>
                  <a:gd name="T15" fmla="*/ 181 h 314"/>
                  <a:gd name="T16" fmla="*/ 567 w 721"/>
                  <a:gd name="T17" fmla="*/ 167 h 314"/>
                  <a:gd name="T18" fmla="*/ 545 w 721"/>
                  <a:gd name="T19" fmla="*/ 152 h 314"/>
                  <a:gd name="T20" fmla="*/ 523 w 721"/>
                  <a:gd name="T21" fmla="*/ 139 h 314"/>
                  <a:gd name="T22" fmla="*/ 499 w 721"/>
                  <a:gd name="T23" fmla="*/ 124 h 314"/>
                  <a:gd name="T24" fmla="*/ 474 w 721"/>
                  <a:gd name="T25" fmla="*/ 110 h 314"/>
                  <a:gd name="T26" fmla="*/ 446 w 721"/>
                  <a:gd name="T27" fmla="*/ 97 h 314"/>
                  <a:gd name="T28" fmla="*/ 417 w 721"/>
                  <a:gd name="T29" fmla="*/ 84 h 314"/>
                  <a:gd name="T30" fmla="*/ 386 w 721"/>
                  <a:gd name="T31" fmla="*/ 72 h 314"/>
                  <a:gd name="T32" fmla="*/ 355 w 721"/>
                  <a:gd name="T33" fmla="*/ 60 h 314"/>
                  <a:gd name="T34" fmla="*/ 321 w 721"/>
                  <a:gd name="T35" fmla="*/ 48 h 314"/>
                  <a:gd name="T36" fmla="*/ 286 w 721"/>
                  <a:gd name="T37" fmla="*/ 38 h 314"/>
                  <a:gd name="T38" fmla="*/ 211 w 721"/>
                  <a:gd name="T39" fmla="*/ 21 h 314"/>
                  <a:gd name="T40" fmla="*/ 128 w 721"/>
                  <a:gd name="T41" fmla="*/ 7 h 314"/>
                  <a:gd name="T42" fmla="*/ 39 w 721"/>
                  <a:gd name="T43" fmla="*/ 0 h 314"/>
                  <a:gd name="T44" fmla="*/ 7 w 721"/>
                  <a:gd name="T45" fmla="*/ 25 h 314"/>
                  <a:gd name="T46" fmla="*/ 0 w 721"/>
                  <a:gd name="T47" fmla="*/ 35 h 314"/>
                  <a:gd name="T48" fmla="*/ 7 w 721"/>
                  <a:gd name="T49" fmla="*/ 39 h 314"/>
                  <a:gd name="T50" fmla="*/ 169 w 721"/>
                  <a:gd name="T51" fmla="*/ 47 h 314"/>
                  <a:gd name="T52" fmla="*/ 312 w 721"/>
                  <a:gd name="T53" fmla="*/ 78 h 314"/>
                  <a:gd name="T54" fmla="*/ 376 w 721"/>
                  <a:gd name="T55" fmla="*/ 98 h 314"/>
                  <a:gd name="T56" fmla="*/ 405 w 721"/>
                  <a:gd name="T57" fmla="*/ 109 h 314"/>
                  <a:gd name="T58" fmla="*/ 435 w 721"/>
                  <a:gd name="T59" fmla="*/ 122 h 314"/>
                  <a:gd name="T60" fmla="*/ 462 w 721"/>
                  <a:gd name="T61" fmla="*/ 133 h 314"/>
                  <a:gd name="T62" fmla="*/ 488 w 721"/>
                  <a:gd name="T63" fmla="*/ 147 h 314"/>
                  <a:gd name="T64" fmla="*/ 512 w 721"/>
                  <a:gd name="T65" fmla="*/ 160 h 314"/>
                  <a:gd name="T66" fmla="*/ 536 w 721"/>
                  <a:gd name="T67" fmla="*/ 173 h 314"/>
                  <a:gd name="T68" fmla="*/ 558 w 721"/>
                  <a:gd name="T69" fmla="*/ 186 h 314"/>
                  <a:gd name="T70" fmla="*/ 579 w 721"/>
                  <a:gd name="T71" fmla="*/ 200 h 314"/>
                  <a:gd name="T72" fmla="*/ 599 w 721"/>
                  <a:gd name="T73" fmla="*/ 212 h 314"/>
                  <a:gd name="T74" fmla="*/ 616 w 721"/>
                  <a:gd name="T75" fmla="*/ 225 h 314"/>
                  <a:gd name="T76" fmla="*/ 633 w 721"/>
                  <a:gd name="T77" fmla="*/ 236 h 314"/>
                  <a:gd name="T78" fmla="*/ 648 w 721"/>
                  <a:gd name="T79" fmla="*/ 249 h 314"/>
                  <a:gd name="T80" fmla="*/ 674 w 721"/>
                  <a:gd name="T81" fmla="*/ 270 h 314"/>
                  <a:gd name="T82" fmla="*/ 710 w 721"/>
                  <a:gd name="T83" fmla="*/ 302 h 314"/>
                  <a:gd name="T84" fmla="*/ 721 w 721"/>
                  <a:gd name="T85" fmla="*/ 314 h 314"/>
                  <a:gd name="T86" fmla="*/ 721 w 721"/>
                  <a:gd name="T87" fmla="*/ 314 h 3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1"/>
                  <a:gd name="T133" fmla="*/ 0 h 314"/>
                  <a:gd name="T134" fmla="*/ 721 w 721"/>
                  <a:gd name="T135" fmla="*/ 314 h 3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1" h="314">
                    <a:moveTo>
                      <a:pt x="721" y="314"/>
                    </a:moveTo>
                    <a:lnTo>
                      <a:pt x="713" y="302"/>
                    </a:lnTo>
                    <a:lnTo>
                      <a:pt x="702" y="288"/>
                    </a:lnTo>
                    <a:lnTo>
                      <a:pt x="685" y="269"/>
                    </a:lnTo>
                    <a:lnTo>
                      <a:pt x="664" y="247"/>
                    </a:lnTo>
                    <a:lnTo>
                      <a:pt x="636" y="222"/>
                    </a:lnTo>
                    <a:lnTo>
                      <a:pt x="605" y="194"/>
                    </a:lnTo>
                    <a:lnTo>
                      <a:pt x="586" y="181"/>
                    </a:lnTo>
                    <a:lnTo>
                      <a:pt x="567" y="167"/>
                    </a:lnTo>
                    <a:lnTo>
                      <a:pt x="545" y="152"/>
                    </a:lnTo>
                    <a:lnTo>
                      <a:pt x="523" y="139"/>
                    </a:lnTo>
                    <a:lnTo>
                      <a:pt x="499" y="124"/>
                    </a:lnTo>
                    <a:lnTo>
                      <a:pt x="474" y="110"/>
                    </a:lnTo>
                    <a:lnTo>
                      <a:pt x="446" y="97"/>
                    </a:lnTo>
                    <a:lnTo>
                      <a:pt x="417" y="84"/>
                    </a:lnTo>
                    <a:lnTo>
                      <a:pt x="386" y="72"/>
                    </a:lnTo>
                    <a:lnTo>
                      <a:pt x="355" y="60"/>
                    </a:lnTo>
                    <a:lnTo>
                      <a:pt x="321" y="48"/>
                    </a:lnTo>
                    <a:lnTo>
                      <a:pt x="286" y="38"/>
                    </a:lnTo>
                    <a:lnTo>
                      <a:pt x="211" y="21"/>
                    </a:lnTo>
                    <a:lnTo>
                      <a:pt x="128" y="7"/>
                    </a:lnTo>
                    <a:lnTo>
                      <a:pt x="39" y="0"/>
                    </a:lnTo>
                    <a:lnTo>
                      <a:pt x="7" y="25"/>
                    </a:lnTo>
                    <a:lnTo>
                      <a:pt x="0" y="35"/>
                    </a:lnTo>
                    <a:lnTo>
                      <a:pt x="7" y="39"/>
                    </a:lnTo>
                    <a:lnTo>
                      <a:pt x="169" y="47"/>
                    </a:lnTo>
                    <a:lnTo>
                      <a:pt x="312" y="78"/>
                    </a:lnTo>
                    <a:lnTo>
                      <a:pt x="376" y="98"/>
                    </a:lnTo>
                    <a:lnTo>
                      <a:pt x="405" y="109"/>
                    </a:lnTo>
                    <a:lnTo>
                      <a:pt x="435" y="122"/>
                    </a:lnTo>
                    <a:lnTo>
                      <a:pt x="462" y="133"/>
                    </a:lnTo>
                    <a:lnTo>
                      <a:pt x="488" y="147"/>
                    </a:lnTo>
                    <a:lnTo>
                      <a:pt x="512" y="160"/>
                    </a:lnTo>
                    <a:lnTo>
                      <a:pt x="536" y="173"/>
                    </a:lnTo>
                    <a:lnTo>
                      <a:pt x="558" y="186"/>
                    </a:lnTo>
                    <a:lnTo>
                      <a:pt x="579" y="200"/>
                    </a:lnTo>
                    <a:lnTo>
                      <a:pt x="599" y="212"/>
                    </a:lnTo>
                    <a:lnTo>
                      <a:pt x="616" y="225"/>
                    </a:lnTo>
                    <a:lnTo>
                      <a:pt x="633" y="236"/>
                    </a:lnTo>
                    <a:lnTo>
                      <a:pt x="648" y="249"/>
                    </a:lnTo>
                    <a:lnTo>
                      <a:pt x="674" y="270"/>
                    </a:lnTo>
                    <a:lnTo>
                      <a:pt x="710" y="302"/>
                    </a:lnTo>
                    <a:lnTo>
                      <a:pt x="721" y="3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4" name="Freeform 93"/>
              <p:cNvSpPr>
                <a:spLocks/>
              </p:cNvSpPr>
              <p:nvPr/>
            </p:nvSpPr>
            <p:spPr bwMode="auto">
              <a:xfrm>
                <a:off x="1797" y="3157"/>
                <a:ext cx="292" cy="148"/>
              </a:xfrm>
              <a:custGeom>
                <a:avLst/>
                <a:gdLst>
                  <a:gd name="T0" fmla="*/ 0 w 584"/>
                  <a:gd name="T1" fmla="*/ 296 h 296"/>
                  <a:gd name="T2" fmla="*/ 9 w 584"/>
                  <a:gd name="T3" fmla="*/ 288 h 296"/>
                  <a:gd name="T4" fmla="*/ 36 w 584"/>
                  <a:gd name="T5" fmla="*/ 264 h 296"/>
                  <a:gd name="T6" fmla="*/ 57 w 584"/>
                  <a:gd name="T7" fmla="*/ 247 h 296"/>
                  <a:gd name="T8" fmla="*/ 82 w 584"/>
                  <a:gd name="T9" fmla="*/ 228 h 296"/>
                  <a:gd name="T10" fmla="*/ 97 w 584"/>
                  <a:gd name="T11" fmla="*/ 218 h 296"/>
                  <a:gd name="T12" fmla="*/ 113 w 584"/>
                  <a:gd name="T13" fmla="*/ 206 h 296"/>
                  <a:gd name="T14" fmla="*/ 130 w 584"/>
                  <a:gd name="T15" fmla="*/ 196 h 296"/>
                  <a:gd name="T16" fmla="*/ 148 w 584"/>
                  <a:gd name="T17" fmla="*/ 184 h 296"/>
                  <a:gd name="T18" fmla="*/ 166 w 584"/>
                  <a:gd name="T19" fmla="*/ 171 h 296"/>
                  <a:gd name="T20" fmla="*/ 186 w 584"/>
                  <a:gd name="T21" fmla="*/ 160 h 296"/>
                  <a:gd name="T22" fmla="*/ 207 w 584"/>
                  <a:gd name="T23" fmla="*/ 147 h 296"/>
                  <a:gd name="T24" fmla="*/ 231 w 584"/>
                  <a:gd name="T25" fmla="*/ 136 h 296"/>
                  <a:gd name="T26" fmla="*/ 254 w 584"/>
                  <a:gd name="T27" fmla="*/ 123 h 296"/>
                  <a:gd name="T28" fmla="*/ 279 w 584"/>
                  <a:gd name="T29" fmla="*/ 111 h 296"/>
                  <a:gd name="T30" fmla="*/ 304 w 584"/>
                  <a:gd name="T31" fmla="*/ 98 h 296"/>
                  <a:gd name="T32" fmla="*/ 330 w 584"/>
                  <a:gd name="T33" fmla="*/ 86 h 296"/>
                  <a:gd name="T34" fmla="*/ 359 w 584"/>
                  <a:gd name="T35" fmla="*/ 74 h 296"/>
                  <a:gd name="T36" fmla="*/ 388 w 584"/>
                  <a:gd name="T37" fmla="*/ 62 h 296"/>
                  <a:gd name="T38" fmla="*/ 417 w 584"/>
                  <a:gd name="T39" fmla="*/ 51 h 296"/>
                  <a:gd name="T40" fmla="*/ 449 w 584"/>
                  <a:gd name="T41" fmla="*/ 40 h 296"/>
                  <a:gd name="T42" fmla="*/ 482 w 584"/>
                  <a:gd name="T43" fmla="*/ 30 h 296"/>
                  <a:gd name="T44" fmla="*/ 515 w 584"/>
                  <a:gd name="T45" fmla="*/ 19 h 296"/>
                  <a:gd name="T46" fmla="*/ 584 w 584"/>
                  <a:gd name="T47" fmla="*/ 0 h 296"/>
                  <a:gd name="T48" fmla="*/ 378 w 584"/>
                  <a:gd name="T49" fmla="*/ 43 h 296"/>
                  <a:gd name="T50" fmla="*/ 331 w 584"/>
                  <a:gd name="T51" fmla="*/ 58 h 296"/>
                  <a:gd name="T52" fmla="*/ 284 w 584"/>
                  <a:gd name="T53" fmla="*/ 77 h 296"/>
                  <a:gd name="T54" fmla="*/ 236 w 584"/>
                  <a:gd name="T55" fmla="*/ 99 h 296"/>
                  <a:gd name="T56" fmla="*/ 211 w 584"/>
                  <a:gd name="T57" fmla="*/ 112 h 296"/>
                  <a:gd name="T58" fmla="*/ 186 w 584"/>
                  <a:gd name="T59" fmla="*/ 125 h 296"/>
                  <a:gd name="T60" fmla="*/ 162 w 584"/>
                  <a:gd name="T61" fmla="*/ 140 h 296"/>
                  <a:gd name="T62" fmla="*/ 137 w 584"/>
                  <a:gd name="T63" fmla="*/ 156 h 296"/>
                  <a:gd name="T64" fmla="*/ 114 w 584"/>
                  <a:gd name="T65" fmla="*/ 173 h 296"/>
                  <a:gd name="T66" fmla="*/ 90 w 584"/>
                  <a:gd name="T67" fmla="*/ 190 h 296"/>
                  <a:gd name="T68" fmla="*/ 66 w 584"/>
                  <a:gd name="T69" fmla="*/ 209 h 296"/>
                  <a:gd name="T70" fmla="*/ 44 w 584"/>
                  <a:gd name="T71" fmla="*/ 229 h 296"/>
                  <a:gd name="T72" fmla="*/ 21 w 584"/>
                  <a:gd name="T73" fmla="*/ 251 h 296"/>
                  <a:gd name="T74" fmla="*/ 0 w 584"/>
                  <a:gd name="T75" fmla="*/ 273 h 296"/>
                  <a:gd name="T76" fmla="*/ 0 w 584"/>
                  <a:gd name="T77" fmla="*/ 296 h 296"/>
                  <a:gd name="T78" fmla="*/ 0 w 584"/>
                  <a:gd name="T79" fmla="*/ 296 h 2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84"/>
                  <a:gd name="T121" fmla="*/ 0 h 296"/>
                  <a:gd name="T122" fmla="*/ 584 w 584"/>
                  <a:gd name="T123" fmla="*/ 296 h 2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84" h="296">
                    <a:moveTo>
                      <a:pt x="0" y="296"/>
                    </a:moveTo>
                    <a:lnTo>
                      <a:pt x="9" y="288"/>
                    </a:lnTo>
                    <a:lnTo>
                      <a:pt x="36" y="264"/>
                    </a:lnTo>
                    <a:lnTo>
                      <a:pt x="57" y="247"/>
                    </a:lnTo>
                    <a:lnTo>
                      <a:pt x="82" y="228"/>
                    </a:lnTo>
                    <a:lnTo>
                      <a:pt x="97" y="218"/>
                    </a:lnTo>
                    <a:lnTo>
                      <a:pt x="113" y="206"/>
                    </a:lnTo>
                    <a:lnTo>
                      <a:pt x="130" y="196"/>
                    </a:lnTo>
                    <a:lnTo>
                      <a:pt x="148" y="184"/>
                    </a:lnTo>
                    <a:lnTo>
                      <a:pt x="166" y="171"/>
                    </a:lnTo>
                    <a:lnTo>
                      <a:pt x="186" y="160"/>
                    </a:lnTo>
                    <a:lnTo>
                      <a:pt x="207" y="147"/>
                    </a:lnTo>
                    <a:lnTo>
                      <a:pt x="231" y="136"/>
                    </a:lnTo>
                    <a:lnTo>
                      <a:pt x="254" y="123"/>
                    </a:lnTo>
                    <a:lnTo>
                      <a:pt x="279" y="111"/>
                    </a:lnTo>
                    <a:lnTo>
                      <a:pt x="304" y="98"/>
                    </a:lnTo>
                    <a:lnTo>
                      <a:pt x="330" y="86"/>
                    </a:lnTo>
                    <a:lnTo>
                      <a:pt x="359" y="74"/>
                    </a:lnTo>
                    <a:lnTo>
                      <a:pt x="388" y="62"/>
                    </a:lnTo>
                    <a:lnTo>
                      <a:pt x="417" y="51"/>
                    </a:lnTo>
                    <a:lnTo>
                      <a:pt x="449" y="40"/>
                    </a:lnTo>
                    <a:lnTo>
                      <a:pt x="482" y="30"/>
                    </a:lnTo>
                    <a:lnTo>
                      <a:pt x="515" y="19"/>
                    </a:lnTo>
                    <a:lnTo>
                      <a:pt x="584" y="0"/>
                    </a:lnTo>
                    <a:lnTo>
                      <a:pt x="378" y="43"/>
                    </a:lnTo>
                    <a:lnTo>
                      <a:pt x="331" y="58"/>
                    </a:lnTo>
                    <a:lnTo>
                      <a:pt x="284" y="77"/>
                    </a:lnTo>
                    <a:lnTo>
                      <a:pt x="236" y="99"/>
                    </a:lnTo>
                    <a:lnTo>
                      <a:pt x="211" y="112"/>
                    </a:lnTo>
                    <a:lnTo>
                      <a:pt x="186" y="125"/>
                    </a:lnTo>
                    <a:lnTo>
                      <a:pt x="162" y="140"/>
                    </a:lnTo>
                    <a:lnTo>
                      <a:pt x="137" y="156"/>
                    </a:lnTo>
                    <a:lnTo>
                      <a:pt x="114" y="173"/>
                    </a:lnTo>
                    <a:lnTo>
                      <a:pt x="90" y="190"/>
                    </a:lnTo>
                    <a:lnTo>
                      <a:pt x="66" y="209"/>
                    </a:lnTo>
                    <a:lnTo>
                      <a:pt x="44" y="229"/>
                    </a:lnTo>
                    <a:lnTo>
                      <a:pt x="21" y="251"/>
                    </a:lnTo>
                    <a:lnTo>
                      <a:pt x="0" y="273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5" name="Freeform 94"/>
              <p:cNvSpPr>
                <a:spLocks/>
              </p:cNvSpPr>
              <p:nvPr/>
            </p:nvSpPr>
            <p:spPr bwMode="auto">
              <a:xfrm>
                <a:off x="2113" y="3133"/>
                <a:ext cx="124" cy="47"/>
              </a:xfrm>
              <a:custGeom>
                <a:avLst/>
                <a:gdLst>
                  <a:gd name="T0" fmla="*/ 0 w 247"/>
                  <a:gd name="T1" fmla="*/ 21 h 96"/>
                  <a:gd name="T2" fmla="*/ 68 w 247"/>
                  <a:gd name="T3" fmla="*/ 35 h 96"/>
                  <a:gd name="T4" fmla="*/ 140 w 247"/>
                  <a:gd name="T5" fmla="*/ 58 h 96"/>
                  <a:gd name="T6" fmla="*/ 184 w 247"/>
                  <a:gd name="T7" fmla="*/ 75 h 96"/>
                  <a:gd name="T8" fmla="*/ 229 w 247"/>
                  <a:gd name="T9" fmla="*/ 96 h 96"/>
                  <a:gd name="T10" fmla="*/ 247 w 247"/>
                  <a:gd name="T11" fmla="*/ 92 h 96"/>
                  <a:gd name="T12" fmla="*/ 236 w 247"/>
                  <a:gd name="T13" fmla="*/ 83 h 96"/>
                  <a:gd name="T14" fmla="*/ 221 w 247"/>
                  <a:gd name="T15" fmla="*/ 73 h 96"/>
                  <a:gd name="T16" fmla="*/ 200 w 247"/>
                  <a:gd name="T17" fmla="*/ 59 h 96"/>
                  <a:gd name="T18" fmla="*/ 171 w 247"/>
                  <a:gd name="T19" fmla="*/ 44 h 96"/>
                  <a:gd name="T20" fmla="*/ 134 w 247"/>
                  <a:gd name="T21" fmla="*/ 28 h 96"/>
                  <a:gd name="T22" fmla="*/ 88 w 247"/>
                  <a:gd name="T23" fmla="*/ 14 h 96"/>
                  <a:gd name="T24" fmla="*/ 33 w 247"/>
                  <a:gd name="T25" fmla="*/ 0 h 96"/>
                  <a:gd name="T26" fmla="*/ 9 w 247"/>
                  <a:gd name="T27" fmla="*/ 11 h 96"/>
                  <a:gd name="T28" fmla="*/ 0 w 247"/>
                  <a:gd name="T29" fmla="*/ 21 h 96"/>
                  <a:gd name="T30" fmla="*/ 0 w 247"/>
                  <a:gd name="T31" fmla="*/ 2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7"/>
                  <a:gd name="T49" fmla="*/ 0 h 96"/>
                  <a:gd name="T50" fmla="*/ 247 w 247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7" h="96">
                    <a:moveTo>
                      <a:pt x="0" y="21"/>
                    </a:moveTo>
                    <a:lnTo>
                      <a:pt x="68" y="35"/>
                    </a:lnTo>
                    <a:lnTo>
                      <a:pt x="140" y="58"/>
                    </a:lnTo>
                    <a:lnTo>
                      <a:pt x="184" y="75"/>
                    </a:lnTo>
                    <a:lnTo>
                      <a:pt x="229" y="96"/>
                    </a:lnTo>
                    <a:lnTo>
                      <a:pt x="247" y="92"/>
                    </a:lnTo>
                    <a:lnTo>
                      <a:pt x="236" y="83"/>
                    </a:lnTo>
                    <a:lnTo>
                      <a:pt x="221" y="73"/>
                    </a:lnTo>
                    <a:lnTo>
                      <a:pt x="200" y="59"/>
                    </a:lnTo>
                    <a:lnTo>
                      <a:pt x="171" y="44"/>
                    </a:lnTo>
                    <a:lnTo>
                      <a:pt x="134" y="28"/>
                    </a:lnTo>
                    <a:lnTo>
                      <a:pt x="88" y="14"/>
                    </a:lnTo>
                    <a:lnTo>
                      <a:pt x="33" y="0"/>
                    </a:lnTo>
                    <a:lnTo>
                      <a:pt x="9" y="1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6" name="Freeform 95"/>
              <p:cNvSpPr>
                <a:spLocks/>
              </p:cNvSpPr>
              <p:nvPr/>
            </p:nvSpPr>
            <p:spPr bwMode="auto">
              <a:xfrm>
                <a:off x="2250" y="3193"/>
                <a:ext cx="190" cy="113"/>
              </a:xfrm>
              <a:custGeom>
                <a:avLst/>
                <a:gdLst>
                  <a:gd name="T0" fmla="*/ 344 w 380"/>
                  <a:gd name="T1" fmla="*/ 225 h 225"/>
                  <a:gd name="T2" fmla="*/ 314 w 380"/>
                  <a:gd name="T3" fmla="*/ 200 h 225"/>
                  <a:gd name="T4" fmla="*/ 278 w 380"/>
                  <a:gd name="T5" fmla="*/ 173 h 225"/>
                  <a:gd name="T6" fmla="*/ 256 w 380"/>
                  <a:gd name="T7" fmla="*/ 157 h 225"/>
                  <a:gd name="T8" fmla="*/ 233 w 380"/>
                  <a:gd name="T9" fmla="*/ 139 h 225"/>
                  <a:gd name="T10" fmla="*/ 207 w 380"/>
                  <a:gd name="T11" fmla="*/ 122 h 225"/>
                  <a:gd name="T12" fmla="*/ 180 w 380"/>
                  <a:gd name="T13" fmla="*/ 103 h 225"/>
                  <a:gd name="T14" fmla="*/ 151 w 380"/>
                  <a:gd name="T15" fmla="*/ 84 h 225"/>
                  <a:gd name="T16" fmla="*/ 122 w 380"/>
                  <a:gd name="T17" fmla="*/ 65 h 225"/>
                  <a:gd name="T18" fmla="*/ 92 w 380"/>
                  <a:gd name="T19" fmla="*/ 47 h 225"/>
                  <a:gd name="T20" fmla="*/ 61 w 380"/>
                  <a:gd name="T21" fmla="*/ 30 h 225"/>
                  <a:gd name="T22" fmla="*/ 30 w 380"/>
                  <a:gd name="T23" fmla="*/ 14 h 225"/>
                  <a:gd name="T24" fmla="*/ 0 w 380"/>
                  <a:gd name="T25" fmla="*/ 0 h 225"/>
                  <a:gd name="T26" fmla="*/ 94 w 380"/>
                  <a:gd name="T27" fmla="*/ 30 h 225"/>
                  <a:gd name="T28" fmla="*/ 120 w 380"/>
                  <a:gd name="T29" fmla="*/ 42 h 225"/>
                  <a:gd name="T30" fmla="*/ 148 w 380"/>
                  <a:gd name="T31" fmla="*/ 56 h 225"/>
                  <a:gd name="T32" fmla="*/ 178 w 380"/>
                  <a:gd name="T33" fmla="*/ 73 h 225"/>
                  <a:gd name="T34" fmla="*/ 213 w 380"/>
                  <a:gd name="T35" fmla="*/ 93 h 225"/>
                  <a:gd name="T36" fmla="*/ 231 w 380"/>
                  <a:gd name="T37" fmla="*/ 105 h 225"/>
                  <a:gd name="T38" fmla="*/ 250 w 380"/>
                  <a:gd name="T39" fmla="*/ 117 h 225"/>
                  <a:gd name="T40" fmla="*/ 270 w 380"/>
                  <a:gd name="T41" fmla="*/ 131 h 225"/>
                  <a:gd name="T42" fmla="*/ 290 w 380"/>
                  <a:gd name="T43" fmla="*/ 145 h 225"/>
                  <a:gd name="T44" fmla="*/ 312 w 380"/>
                  <a:gd name="T45" fmla="*/ 159 h 225"/>
                  <a:gd name="T46" fmla="*/ 334 w 380"/>
                  <a:gd name="T47" fmla="*/ 176 h 225"/>
                  <a:gd name="T48" fmla="*/ 380 w 380"/>
                  <a:gd name="T49" fmla="*/ 212 h 225"/>
                  <a:gd name="T50" fmla="*/ 344 w 380"/>
                  <a:gd name="T51" fmla="*/ 225 h 225"/>
                  <a:gd name="T52" fmla="*/ 344 w 380"/>
                  <a:gd name="T53" fmla="*/ 225 h 2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0"/>
                  <a:gd name="T82" fmla="*/ 0 h 225"/>
                  <a:gd name="T83" fmla="*/ 380 w 380"/>
                  <a:gd name="T84" fmla="*/ 225 h 2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0" h="225">
                    <a:moveTo>
                      <a:pt x="344" y="225"/>
                    </a:moveTo>
                    <a:lnTo>
                      <a:pt x="314" y="200"/>
                    </a:lnTo>
                    <a:lnTo>
                      <a:pt x="278" y="173"/>
                    </a:lnTo>
                    <a:lnTo>
                      <a:pt x="256" y="157"/>
                    </a:lnTo>
                    <a:lnTo>
                      <a:pt x="233" y="139"/>
                    </a:lnTo>
                    <a:lnTo>
                      <a:pt x="207" y="122"/>
                    </a:lnTo>
                    <a:lnTo>
                      <a:pt x="180" y="103"/>
                    </a:lnTo>
                    <a:lnTo>
                      <a:pt x="151" y="84"/>
                    </a:lnTo>
                    <a:lnTo>
                      <a:pt x="122" y="65"/>
                    </a:lnTo>
                    <a:lnTo>
                      <a:pt x="92" y="47"/>
                    </a:lnTo>
                    <a:lnTo>
                      <a:pt x="61" y="30"/>
                    </a:lnTo>
                    <a:lnTo>
                      <a:pt x="30" y="14"/>
                    </a:lnTo>
                    <a:lnTo>
                      <a:pt x="0" y="0"/>
                    </a:lnTo>
                    <a:lnTo>
                      <a:pt x="94" y="30"/>
                    </a:lnTo>
                    <a:lnTo>
                      <a:pt x="120" y="42"/>
                    </a:lnTo>
                    <a:lnTo>
                      <a:pt x="148" y="56"/>
                    </a:lnTo>
                    <a:lnTo>
                      <a:pt x="178" y="73"/>
                    </a:lnTo>
                    <a:lnTo>
                      <a:pt x="213" y="93"/>
                    </a:lnTo>
                    <a:lnTo>
                      <a:pt x="231" y="105"/>
                    </a:lnTo>
                    <a:lnTo>
                      <a:pt x="250" y="117"/>
                    </a:lnTo>
                    <a:lnTo>
                      <a:pt x="270" y="131"/>
                    </a:lnTo>
                    <a:lnTo>
                      <a:pt x="290" y="145"/>
                    </a:lnTo>
                    <a:lnTo>
                      <a:pt x="312" y="159"/>
                    </a:lnTo>
                    <a:lnTo>
                      <a:pt x="334" y="176"/>
                    </a:lnTo>
                    <a:lnTo>
                      <a:pt x="380" y="212"/>
                    </a:lnTo>
                    <a:lnTo>
                      <a:pt x="344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7" name="Freeform 96"/>
              <p:cNvSpPr>
                <a:spLocks/>
              </p:cNvSpPr>
              <p:nvPr/>
            </p:nvSpPr>
            <p:spPr bwMode="auto">
              <a:xfrm>
                <a:off x="2143" y="3298"/>
                <a:ext cx="287" cy="180"/>
              </a:xfrm>
              <a:custGeom>
                <a:avLst/>
                <a:gdLst>
                  <a:gd name="T0" fmla="*/ 8 w 574"/>
                  <a:gd name="T1" fmla="*/ 307 h 360"/>
                  <a:gd name="T2" fmla="*/ 20 w 574"/>
                  <a:gd name="T3" fmla="*/ 298 h 360"/>
                  <a:gd name="T4" fmla="*/ 51 w 574"/>
                  <a:gd name="T5" fmla="*/ 274 h 360"/>
                  <a:gd name="T6" fmla="*/ 73 w 574"/>
                  <a:gd name="T7" fmla="*/ 256 h 360"/>
                  <a:gd name="T8" fmla="*/ 100 w 574"/>
                  <a:gd name="T9" fmla="*/ 237 h 360"/>
                  <a:gd name="T10" fmla="*/ 115 w 574"/>
                  <a:gd name="T11" fmla="*/ 226 h 360"/>
                  <a:gd name="T12" fmla="*/ 131 w 574"/>
                  <a:gd name="T13" fmla="*/ 215 h 360"/>
                  <a:gd name="T14" fmla="*/ 148 w 574"/>
                  <a:gd name="T15" fmla="*/ 203 h 360"/>
                  <a:gd name="T16" fmla="*/ 165 w 574"/>
                  <a:gd name="T17" fmla="*/ 192 h 360"/>
                  <a:gd name="T18" fmla="*/ 184 w 574"/>
                  <a:gd name="T19" fmla="*/ 179 h 360"/>
                  <a:gd name="T20" fmla="*/ 204 w 574"/>
                  <a:gd name="T21" fmla="*/ 168 h 360"/>
                  <a:gd name="T22" fmla="*/ 224 w 574"/>
                  <a:gd name="T23" fmla="*/ 155 h 360"/>
                  <a:gd name="T24" fmla="*/ 245 w 574"/>
                  <a:gd name="T25" fmla="*/ 142 h 360"/>
                  <a:gd name="T26" fmla="*/ 267 w 574"/>
                  <a:gd name="T27" fmla="*/ 129 h 360"/>
                  <a:gd name="T28" fmla="*/ 289 w 574"/>
                  <a:gd name="T29" fmla="*/ 116 h 360"/>
                  <a:gd name="T30" fmla="*/ 314 w 574"/>
                  <a:gd name="T31" fmla="*/ 104 h 360"/>
                  <a:gd name="T32" fmla="*/ 337 w 574"/>
                  <a:gd name="T33" fmla="*/ 91 h 360"/>
                  <a:gd name="T34" fmla="*/ 361 w 574"/>
                  <a:gd name="T35" fmla="*/ 78 h 360"/>
                  <a:gd name="T36" fmla="*/ 386 w 574"/>
                  <a:gd name="T37" fmla="*/ 66 h 360"/>
                  <a:gd name="T38" fmla="*/ 411 w 574"/>
                  <a:gd name="T39" fmla="*/ 54 h 360"/>
                  <a:gd name="T40" fmla="*/ 437 w 574"/>
                  <a:gd name="T41" fmla="*/ 43 h 360"/>
                  <a:gd name="T42" fmla="*/ 464 w 574"/>
                  <a:gd name="T43" fmla="*/ 31 h 360"/>
                  <a:gd name="T44" fmla="*/ 491 w 574"/>
                  <a:gd name="T45" fmla="*/ 20 h 360"/>
                  <a:gd name="T46" fmla="*/ 518 w 574"/>
                  <a:gd name="T47" fmla="*/ 9 h 360"/>
                  <a:gd name="T48" fmla="*/ 546 w 574"/>
                  <a:gd name="T49" fmla="*/ 0 h 360"/>
                  <a:gd name="T50" fmla="*/ 574 w 574"/>
                  <a:gd name="T51" fmla="*/ 10 h 360"/>
                  <a:gd name="T52" fmla="*/ 555 w 574"/>
                  <a:gd name="T53" fmla="*/ 19 h 360"/>
                  <a:gd name="T54" fmla="*/ 534 w 574"/>
                  <a:gd name="T55" fmla="*/ 28 h 360"/>
                  <a:gd name="T56" fmla="*/ 505 w 574"/>
                  <a:gd name="T57" fmla="*/ 41 h 360"/>
                  <a:gd name="T58" fmla="*/ 470 w 574"/>
                  <a:gd name="T59" fmla="*/ 57 h 360"/>
                  <a:gd name="T60" fmla="*/ 431 w 574"/>
                  <a:gd name="T61" fmla="*/ 76 h 360"/>
                  <a:gd name="T62" fmla="*/ 410 w 574"/>
                  <a:gd name="T63" fmla="*/ 87 h 360"/>
                  <a:gd name="T64" fmla="*/ 388 w 574"/>
                  <a:gd name="T65" fmla="*/ 97 h 360"/>
                  <a:gd name="T66" fmla="*/ 366 w 574"/>
                  <a:gd name="T67" fmla="*/ 109 h 360"/>
                  <a:gd name="T68" fmla="*/ 343 w 574"/>
                  <a:gd name="T69" fmla="*/ 121 h 360"/>
                  <a:gd name="T70" fmla="*/ 320 w 574"/>
                  <a:gd name="T71" fmla="*/ 134 h 360"/>
                  <a:gd name="T72" fmla="*/ 297 w 574"/>
                  <a:gd name="T73" fmla="*/ 147 h 360"/>
                  <a:gd name="T74" fmla="*/ 273 w 574"/>
                  <a:gd name="T75" fmla="*/ 160 h 360"/>
                  <a:gd name="T76" fmla="*/ 250 w 574"/>
                  <a:gd name="T77" fmla="*/ 174 h 360"/>
                  <a:gd name="T78" fmla="*/ 226 w 574"/>
                  <a:gd name="T79" fmla="*/ 189 h 360"/>
                  <a:gd name="T80" fmla="*/ 203 w 574"/>
                  <a:gd name="T81" fmla="*/ 203 h 360"/>
                  <a:gd name="T82" fmla="*/ 181 w 574"/>
                  <a:gd name="T83" fmla="*/ 218 h 360"/>
                  <a:gd name="T84" fmla="*/ 159 w 574"/>
                  <a:gd name="T85" fmla="*/ 234 h 360"/>
                  <a:gd name="T86" fmla="*/ 118 w 574"/>
                  <a:gd name="T87" fmla="*/ 264 h 360"/>
                  <a:gd name="T88" fmla="*/ 81 w 574"/>
                  <a:gd name="T89" fmla="*/ 296 h 360"/>
                  <a:gd name="T90" fmla="*/ 50 w 574"/>
                  <a:gd name="T91" fmla="*/ 328 h 360"/>
                  <a:gd name="T92" fmla="*/ 24 w 574"/>
                  <a:gd name="T93" fmla="*/ 360 h 360"/>
                  <a:gd name="T94" fmla="*/ 6 w 574"/>
                  <a:gd name="T95" fmla="*/ 342 h 360"/>
                  <a:gd name="T96" fmla="*/ 0 w 574"/>
                  <a:gd name="T97" fmla="*/ 325 h 360"/>
                  <a:gd name="T98" fmla="*/ 8 w 574"/>
                  <a:gd name="T99" fmla="*/ 307 h 360"/>
                  <a:gd name="T100" fmla="*/ 8 w 574"/>
                  <a:gd name="T101" fmla="*/ 307 h 3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4"/>
                  <a:gd name="T154" fmla="*/ 0 h 360"/>
                  <a:gd name="T155" fmla="*/ 574 w 574"/>
                  <a:gd name="T156" fmla="*/ 360 h 3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4" h="360">
                    <a:moveTo>
                      <a:pt x="8" y="307"/>
                    </a:moveTo>
                    <a:lnTo>
                      <a:pt x="20" y="298"/>
                    </a:lnTo>
                    <a:lnTo>
                      <a:pt x="51" y="274"/>
                    </a:lnTo>
                    <a:lnTo>
                      <a:pt x="73" y="256"/>
                    </a:lnTo>
                    <a:lnTo>
                      <a:pt x="100" y="237"/>
                    </a:lnTo>
                    <a:lnTo>
                      <a:pt x="115" y="226"/>
                    </a:lnTo>
                    <a:lnTo>
                      <a:pt x="131" y="215"/>
                    </a:lnTo>
                    <a:lnTo>
                      <a:pt x="148" y="203"/>
                    </a:lnTo>
                    <a:lnTo>
                      <a:pt x="165" y="192"/>
                    </a:lnTo>
                    <a:lnTo>
                      <a:pt x="184" y="179"/>
                    </a:lnTo>
                    <a:lnTo>
                      <a:pt x="204" y="168"/>
                    </a:lnTo>
                    <a:lnTo>
                      <a:pt x="224" y="155"/>
                    </a:lnTo>
                    <a:lnTo>
                      <a:pt x="245" y="142"/>
                    </a:lnTo>
                    <a:lnTo>
                      <a:pt x="267" y="129"/>
                    </a:lnTo>
                    <a:lnTo>
                      <a:pt x="289" y="116"/>
                    </a:lnTo>
                    <a:lnTo>
                      <a:pt x="314" y="104"/>
                    </a:lnTo>
                    <a:lnTo>
                      <a:pt x="337" y="91"/>
                    </a:lnTo>
                    <a:lnTo>
                      <a:pt x="361" y="78"/>
                    </a:lnTo>
                    <a:lnTo>
                      <a:pt x="386" y="66"/>
                    </a:lnTo>
                    <a:lnTo>
                      <a:pt x="411" y="54"/>
                    </a:lnTo>
                    <a:lnTo>
                      <a:pt x="437" y="43"/>
                    </a:lnTo>
                    <a:lnTo>
                      <a:pt x="464" y="31"/>
                    </a:lnTo>
                    <a:lnTo>
                      <a:pt x="491" y="20"/>
                    </a:lnTo>
                    <a:lnTo>
                      <a:pt x="518" y="9"/>
                    </a:lnTo>
                    <a:lnTo>
                      <a:pt x="546" y="0"/>
                    </a:lnTo>
                    <a:lnTo>
                      <a:pt x="574" y="10"/>
                    </a:lnTo>
                    <a:lnTo>
                      <a:pt x="555" y="19"/>
                    </a:lnTo>
                    <a:lnTo>
                      <a:pt x="534" y="28"/>
                    </a:lnTo>
                    <a:lnTo>
                      <a:pt x="505" y="41"/>
                    </a:lnTo>
                    <a:lnTo>
                      <a:pt x="470" y="57"/>
                    </a:lnTo>
                    <a:lnTo>
                      <a:pt x="431" y="76"/>
                    </a:lnTo>
                    <a:lnTo>
                      <a:pt x="410" y="87"/>
                    </a:lnTo>
                    <a:lnTo>
                      <a:pt x="388" y="97"/>
                    </a:lnTo>
                    <a:lnTo>
                      <a:pt x="366" y="109"/>
                    </a:lnTo>
                    <a:lnTo>
                      <a:pt x="343" y="121"/>
                    </a:lnTo>
                    <a:lnTo>
                      <a:pt x="320" y="134"/>
                    </a:lnTo>
                    <a:lnTo>
                      <a:pt x="297" y="147"/>
                    </a:lnTo>
                    <a:lnTo>
                      <a:pt x="273" y="160"/>
                    </a:lnTo>
                    <a:lnTo>
                      <a:pt x="250" y="174"/>
                    </a:lnTo>
                    <a:lnTo>
                      <a:pt x="226" y="189"/>
                    </a:lnTo>
                    <a:lnTo>
                      <a:pt x="203" y="203"/>
                    </a:lnTo>
                    <a:lnTo>
                      <a:pt x="181" y="218"/>
                    </a:lnTo>
                    <a:lnTo>
                      <a:pt x="159" y="234"/>
                    </a:lnTo>
                    <a:lnTo>
                      <a:pt x="118" y="264"/>
                    </a:lnTo>
                    <a:lnTo>
                      <a:pt x="81" y="296"/>
                    </a:lnTo>
                    <a:lnTo>
                      <a:pt x="50" y="328"/>
                    </a:lnTo>
                    <a:lnTo>
                      <a:pt x="24" y="360"/>
                    </a:lnTo>
                    <a:lnTo>
                      <a:pt x="6" y="342"/>
                    </a:lnTo>
                    <a:lnTo>
                      <a:pt x="0" y="325"/>
                    </a:lnTo>
                    <a:lnTo>
                      <a:pt x="8" y="3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8" name="Freeform 97"/>
              <p:cNvSpPr>
                <a:spLocks/>
              </p:cNvSpPr>
              <p:nvPr/>
            </p:nvSpPr>
            <p:spPr bwMode="auto">
              <a:xfrm>
                <a:off x="2321" y="3346"/>
                <a:ext cx="46" cy="169"/>
              </a:xfrm>
              <a:custGeom>
                <a:avLst/>
                <a:gdLst>
                  <a:gd name="T0" fmla="*/ 60 w 92"/>
                  <a:gd name="T1" fmla="*/ 13 h 339"/>
                  <a:gd name="T2" fmla="*/ 60 w 92"/>
                  <a:gd name="T3" fmla="*/ 118 h 339"/>
                  <a:gd name="T4" fmla="*/ 54 w 92"/>
                  <a:gd name="T5" fmla="*/ 168 h 339"/>
                  <a:gd name="T6" fmla="*/ 44 w 92"/>
                  <a:gd name="T7" fmla="*/ 223 h 339"/>
                  <a:gd name="T8" fmla="*/ 26 w 92"/>
                  <a:gd name="T9" fmla="*/ 281 h 339"/>
                  <a:gd name="T10" fmla="*/ 14 w 92"/>
                  <a:gd name="T11" fmla="*/ 310 h 339"/>
                  <a:gd name="T12" fmla="*/ 0 w 92"/>
                  <a:gd name="T13" fmla="*/ 339 h 339"/>
                  <a:gd name="T14" fmla="*/ 14 w 92"/>
                  <a:gd name="T15" fmla="*/ 325 h 339"/>
                  <a:gd name="T16" fmla="*/ 47 w 92"/>
                  <a:gd name="T17" fmla="*/ 273 h 339"/>
                  <a:gd name="T18" fmla="*/ 78 w 92"/>
                  <a:gd name="T19" fmla="*/ 171 h 339"/>
                  <a:gd name="T20" fmla="*/ 92 w 92"/>
                  <a:gd name="T21" fmla="*/ 10 h 339"/>
                  <a:gd name="T22" fmla="*/ 75 w 92"/>
                  <a:gd name="T23" fmla="*/ 0 h 339"/>
                  <a:gd name="T24" fmla="*/ 60 w 92"/>
                  <a:gd name="T25" fmla="*/ 13 h 339"/>
                  <a:gd name="T26" fmla="*/ 60 w 92"/>
                  <a:gd name="T27" fmla="*/ 13 h 3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2"/>
                  <a:gd name="T43" fmla="*/ 0 h 339"/>
                  <a:gd name="T44" fmla="*/ 92 w 92"/>
                  <a:gd name="T45" fmla="*/ 339 h 3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2" h="339">
                    <a:moveTo>
                      <a:pt x="60" y="13"/>
                    </a:moveTo>
                    <a:lnTo>
                      <a:pt x="60" y="118"/>
                    </a:lnTo>
                    <a:lnTo>
                      <a:pt x="54" y="168"/>
                    </a:lnTo>
                    <a:lnTo>
                      <a:pt x="44" y="223"/>
                    </a:lnTo>
                    <a:lnTo>
                      <a:pt x="26" y="281"/>
                    </a:lnTo>
                    <a:lnTo>
                      <a:pt x="14" y="310"/>
                    </a:lnTo>
                    <a:lnTo>
                      <a:pt x="0" y="339"/>
                    </a:lnTo>
                    <a:lnTo>
                      <a:pt x="14" y="325"/>
                    </a:lnTo>
                    <a:lnTo>
                      <a:pt x="47" y="273"/>
                    </a:lnTo>
                    <a:lnTo>
                      <a:pt x="78" y="171"/>
                    </a:lnTo>
                    <a:lnTo>
                      <a:pt x="92" y="10"/>
                    </a:lnTo>
                    <a:lnTo>
                      <a:pt x="75" y="0"/>
                    </a:lnTo>
                    <a:lnTo>
                      <a:pt x="6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9" name="Freeform 98"/>
              <p:cNvSpPr>
                <a:spLocks/>
              </p:cNvSpPr>
              <p:nvPr/>
            </p:nvSpPr>
            <p:spPr bwMode="auto">
              <a:xfrm>
                <a:off x="2129" y="3178"/>
                <a:ext cx="153" cy="93"/>
              </a:xfrm>
              <a:custGeom>
                <a:avLst/>
                <a:gdLst>
                  <a:gd name="T0" fmla="*/ 37 w 307"/>
                  <a:gd name="T1" fmla="*/ 167 h 186"/>
                  <a:gd name="T2" fmla="*/ 50 w 307"/>
                  <a:gd name="T3" fmla="*/ 139 h 186"/>
                  <a:gd name="T4" fmla="*/ 66 w 307"/>
                  <a:gd name="T5" fmla="*/ 111 h 186"/>
                  <a:gd name="T6" fmla="*/ 78 w 307"/>
                  <a:gd name="T7" fmla="*/ 95 h 186"/>
                  <a:gd name="T8" fmla="*/ 93 w 307"/>
                  <a:gd name="T9" fmla="*/ 79 h 186"/>
                  <a:gd name="T10" fmla="*/ 108 w 307"/>
                  <a:gd name="T11" fmla="*/ 63 h 186"/>
                  <a:gd name="T12" fmla="*/ 128 w 307"/>
                  <a:gd name="T13" fmla="*/ 49 h 186"/>
                  <a:gd name="T14" fmla="*/ 150 w 307"/>
                  <a:gd name="T15" fmla="*/ 34 h 186"/>
                  <a:gd name="T16" fmla="*/ 175 w 307"/>
                  <a:gd name="T17" fmla="*/ 22 h 186"/>
                  <a:gd name="T18" fmla="*/ 203 w 307"/>
                  <a:gd name="T19" fmla="*/ 14 h 186"/>
                  <a:gd name="T20" fmla="*/ 234 w 307"/>
                  <a:gd name="T21" fmla="*/ 8 h 186"/>
                  <a:gd name="T22" fmla="*/ 307 w 307"/>
                  <a:gd name="T23" fmla="*/ 7 h 186"/>
                  <a:gd name="T24" fmla="*/ 274 w 307"/>
                  <a:gd name="T25" fmla="*/ 0 h 186"/>
                  <a:gd name="T26" fmla="*/ 194 w 307"/>
                  <a:gd name="T27" fmla="*/ 0 h 186"/>
                  <a:gd name="T28" fmla="*/ 144 w 307"/>
                  <a:gd name="T29" fmla="*/ 13 h 186"/>
                  <a:gd name="T30" fmla="*/ 94 w 307"/>
                  <a:gd name="T31" fmla="*/ 38 h 186"/>
                  <a:gd name="T32" fmla="*/ 44 w 307"/>
                  <a:gd name="T33" fmla="*/ 80 h 186"/>
                  <a:gd name="T34" fmla="*/ 21 w 307"/>
                  <a:gd name="T35" fmla="*/ 110 h 186"/>
                  <a:gd name="T36" fmla="*/ 0 w 307"/>
                  <a:gd name="T37" fmla="*/ 143 h 186"/>
                  <a:gd name="T38" fmla="*/ 13 w 307"/>
                  <a:gd name="T39" fmla="*/ 176 h 186"/>
                  <a:gd name="T40" fmla="*/ 24 w 307"/>
                  <a:gd name="T41" fmla="*/ 186 h 186"/>
                  <a:gd name="T42" fmla="*/ 37 w 307"/>
                  <a:gd name="T43" fmla="*/ 167 h 186"/>
                  <a:gd name="T44" fmla="*/ 37 w 307"/>
                  <a:gd name="T45" fmla="*/ 167 h 1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7"/>
                  <a:gd name="T70" fmla="*/ 0 h 186"/>
                  <a:gd name="T71" fmla="*/ 307 w 307"/>
                  <a:gd name="T72" fmla="*/ 186 h 18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7" h="186">
                    <a:moveTo>
                      <a:pt x="37" y="167"/>
                    </a:moveTo>
                    <a:lnTo>
                      <a:pt x="50" y="139"/>
                    </a:lnTo>
                    <a:lnTo>
                      <a:pt x="66" y="111"/>
                    </a:lnTo>
                    <a:lnTo>
                      <a:pt x="78" y="95"/>
                    </a:lnTo>
                    <a:lnTo>
                      <a:pt x="93" y="79"/>
                    </a:lnTo>
                    <a:lnTo>
                      <a:pt x="108" y="63"/>
                    </a:lnTo>
                    <a:lnTo>
                      <a:pt x="128" y="49"/>
                    </a:lnTo>
                    <a:lnTo>
                      <a:pt x="150" y="34"/>
                    </a:lnTo>
                    <a:lnTo>
                      <a:pt x="175" y="22"/>
                    </a:lnTo>
                    <a:lnTo>
                      <a:pt x="203" y="14"/>
                    </a:lnTo>
                    <a:lnTo>
                      <a:pt x="234" y="8"/>
                    </a:lnTo>
                    <a:lnTo>
                      <a:pt x="307" y="7"/>
                    </a:lnTo>
                    <a:lnTo>
                      <a:pt x="274" y="0"/>
                    </a:lnTo>
                    <a:lnTo>
                      <a:pt x="194" y="0"/>
                    </a:lnTo>
                    <a:lnTo>
                      <a:pt x="144" y="13"/>
                    </a:lnTo>
                    <a:lnTo>
                      <a:pt x="94" y="38"/>
                    </a:lnTo>
                    <a:lnTo>
                      <a:pt x="44" y="80"/>
                    </a:lnTo>
                    <a:lnTo>
                      <a:pt x="21" y="110"/>
                    </a:lnTo>
                    <a:lnTo>
                      <a:pt x="0" y="143"/>
                    </a:lnTo>
                    <a:lnTo>
                      <a:pt x="13" y="176"/>
                    </a:lnTo>
                    <a:lnTo>
                      <a:pt x="24" y="186"/>
                    </a:lnTo>
                    <a:lnTo>
                      <a:pt x="37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0" name="Freeform 99"/>
              <p:cNvSpPr>
                <a:spLocks/>
              </p:cNvSpPr>
              <p:nvPr/>
            </p:nvSpPr>
            <p:spPr bwMode="auto">
              <a:xfrm>
                <a:off x="2291" y="3508"/>
                <a:ext cx="50" cy="72"/>
              </a:xfrm>
              <a:custGeom>
                <a:avLst/>
                <a:gdLst>
                  <a:gd name="T0" fmla="*/ 71 w 99"/>
                  <a:gd name="T1" fmla="*/ 0 h 142"/>
                  <a:gd name="T2" fmla="*/ 36 w 99"/>
                  <a:gd name="T3" fmla="*/ 16 h 142"/>
                  <a:gd name="T4" fmla="*/ 11 w 99"/>
                  <a:gd name="T5" fmla="*/ 43 h 142"/>
                  <a:gd name="T6" fmla="*/ 0 w 99"/>
                  <a:gd name="T7" fmla="*/ 89 h 142"/>
                  <a:gd name="T8" fmla="*/ 3 w 99"/>
                  <a:gd name="T9" fmla="*/ 113 h 142"/>
                  <a:gd name="T10" fmla="*/ 12 w 99"/>
                  <a:gd name="T11" fmla="*/ 131 h 142"/>
                  <a:gd name="T12" fmla="*/ 26 w 99"/>
                  <a:gd name="T13" fmla="*/ 140 h 142"/>
                  <a:gd name="T14" fmla="*/ 42 w 99"/>
                  <a:gd name="T15" fmla="*/ 142 h 142"/>
                  <a:gd name="T16" fmla="*/ 75 w 99"/>
                  <a:gd name="T17" fmla="*/ 120 h 142"/>
                  <a:gd name="T18" fmla="*/ 99 w 99"/>
                  <a:gd name="T19" fmla="*/ 59 h 142"/>
                  <a:gd name="T20" fmla="*/ 91 w 99"/>
                  <a:gd name="T21" fmla="*/ 71 h 142"/>
                  <a:gd name="T22" fmla="*/ 72 w 99"/>
                  <a:gd name="T23" fmla="*/ 94 h 142"/>
                  <a:gd name="T24" fmla="*/ 51 w 99"/>
                  <a:gd name="T25" fmla="*/ 111 h 142"/>
                  <a:gd name="T26" fmla="*/ 36 w 99"/>
                  <a:gd name="T27" fmla="*/ 106 h 142"/>
                  <a:gd name="T28" fmla="*/ 35 w 99"/>
                  <a:gd name="T29" fmla="*/ 83 h 142"/>
                  <a:gd name="T30" fmla="*/ 45 w 99"/>
                  <a:gd name="T31" fmla="*/ 57 h 142"/>
                  <a:gd name="T32" fmla="*/ 61 w 99"/>
                  <a:gd name="T33" fmla="*/ 34 h 142"/>
                  <a:gd name="T34" fmla="*/ 80 w 99"/>
                  <a:gd name="T35" fmla="*/ 19 h 142"/>
                  <a:gd name="T36" fmla="*/ 91 w 99"/>
                  <a:gd name="T37" fmla="*/ 9 h 142"/>
                  <a:gd name="T38" fmla="*/ 90 w 99"/>
                  <a:gd name="T39" fmla="*/ 3 h 142"/>
                  <a:gd name="T40" fmla="*/ 71 w 99"/>
                  <a:gd name="T41" fmla="*/ 0 h 142"/>
                  <a:gd name="T42" fmla="*/ 71 w 99"/>
                  <a:gd name="T43" fmla="*/ 0 h 1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9"/>
                  <a:gd name="T67" fmla="*/ 0 h 142"/>
                  <a:gd name="T68" fmla="*/ 99 w 99"/>
                  <a:gd name="T69" fmla="*/ 142 h 1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9" h="142">
                    <a:moveTo>
                      <a:pt x="71" y="0"/>
                    </a:moveTo>
                    <a:lnTo>
                      <a:pt x="36" y="16"/>
                    </a:lnTo>
                    <a:lnTo>
                      <a:pt x="11" y="43"/>
                    </a:lnTo>
                    <a:lnTo>
                      <a:pt x="0" y="89"/>
                    </a:lnTo>
                    <a:lnTo>
                      <a:pt x="3" y="113"/>
                    </a:lnTo>
                    <a:lnTo>
                      <a:pt x="12" y="131"/>
                    </a:lnTo>
                    <a:lnTo>
                      <a:pt x="26" y="140"/>
                    </a:lnTo>
                    <a:lnTo>
                      <a:pt x="42" y="142"/>
                    </a:lnTo>
                    <a:lnTo>
                      <a:pt x="75" y="120"/>
                    </a:lnTo>
                    <a:lnTo>
                      <a:pt x="99" y="59"/>
                    </a:lnTo>
                    <a:lnTo>
                      <a:pt x="91" y="71"/>
                    </a:lnTo>
                    <a:lnTo>
                      <a:pt x="72" y="94"/>
                    </a:lnTo>
                    <a:lnTo>
                      <a:pt x="51" y="111"/>
                    </a:lnTo>
                    <a:lnTo>
                      <a:pt x="36" y="106"/>
                    </a:lnTo>
                    <a:lnTo>
                      <a:pt x="35" y="83"/>
                    </a:lnTo>
                    <a:lnTo>
                      <a:pt x="45" y="57"/>
                    </a:lnTo>
                    <a:lnTo>
                      <a:pt x="61" y="34"/>
                    </a:lnTo>
                    <a:lnTo>
                      <a:pt x="80" y="19"/>
                    </a:lnTo>
                    <a:lnTo>
                      <a:pt x="91" y="9"/>
                    </a:lnTo>
                    <a:lnTo>
                      <a:pt x="90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1" name="Freeform 100"/>
              <p:cNvSpPr>
                <a:spLocks/>
              </p:cNvSpPr>
              <p:nvPr/>
            </p:nvSpPr>
            <p:spPr bwMode="auto">
              <a:xfrm>
                <a:off x="2271" y="3574"/>
                <a:ext cx="37" cy="132"/>
              </a:xfrm>
              <a:custGeom>
                <a:avLst/>
                <a:gdLst>
                  <a:gd name="T0" fmla="*/ 2 w 73"/>
                  <a:gd name="T1" fmla="*/ 254 h 264"/>
                  <a:gd name="T2" fmla="*/ 0 w 73"/>
                  <a:gd name="T3" fmla="*/ 175 h 264"/>
                  <a:gd name="T4" fmla="*/ 15 w 73"/>
                  <a:gd name="T5" fmla="*/ 93 h 264"/>
                  <a:gd name="T6" fmla="*/ 31 w 73"/>
                  <a:gd name="T7" fmla="*/ 47 h 264"/>
                  <a:gd name="T8" fmla="*/ 42 w 73"/>
                  <a:gd name="T9" fmla="*/ 24 h 264"/>
                  <a:gd name="T10" fmla="*/ 55 w 73"/>
                  <a:gd name="T11" fmla="*/ 0 h 264"/>
                  <a:gd name="T12" fmla="*/ 73 w 73"/>
                  <a:gd name="T13" fmla="*/ 7 h 264"/>
                  <a:gd name="T14" fmla="*/ 64 w 73"/>
                  <a:gd name="T15" fmla="*/ 23 h 264"/>
                  <a:gd name="T16" fmla="*/ 45 w 73"/>
                  <a:gd name="T17" fmla="*/ 70 h 264"/>
                  <a:gd name="T18" fmla="*/ 30 w 73"/>
                  <a:gd name="T19" fmla="*/ 144 h 264"/>
                  <a:gd name="T20" fmla="*/ 34 w 73"/>
                  <a:gd name="T21" fmla="*/ 241 h 264"/>
                  <a:gd name="T22" fmla="*/ 21 w 73"/>
                  <a:gd name="T23" fmla="*/ 259 h 264"/>
                  <a:gd name="T24" fmla="*/ 10 w 73"/>
                  <a:gd name="T25" fmla="*/ 264 h 264"/>
                  <a:gd name="T26" fmla="*/ 2 w 73"/>
                  <a:gd name="T27" fmla="*/ 254 h 264"/>
                  <a:gd name="T28" fmla="*/ 2 w 73"/>
                  <a:gd name="T29" fmla="*/ 254 h 2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264"/>
                  <a:gd name="T47" fmla="*/ 73 w 73"/>
                  <a:gd name="T48" fmla="*/ 264 h 2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264">
                    <a:moveTo>
                      <a:pt x="2" y="254"/>
                    </a:moveTo>
                    <a:lnTo>
                      <a:pt x="0" y="175"/>
                    </a:lnTo>
                    <a:lnTo>
                      <a:pt x="15" y="93"/>
                    </a:lnTo>
                    <a:lnTo>
                      <a:pt x="31" y="47"/>
                    </a:lnTo>
                    <a:lnTo>
                      <a:pt x="42" y="24"/>
                    </a:lnTo>
                    <a:lnTo>
                      <a:pt x="55" y="0"/>
                    </a:lnTo>
                    <a:lnTo>
                      <a:pt x="73" y="7"/>
                    </a:lnTo>
                    <a:lnTo>
                      <a:pt x="64" y="23"/>
                    </a:lnTo>
                    <a:lnTo>
                      <a:pt x="45" y="70"/>
                    </a:lnTo>
                    <a:lnTo>
                      <a:pt x="30" y="144"/>
                    </a:lnTo>
                    <a:lnTo>
                      <a:pt x="34" y="241"/>
                    </a:lnTo>
                    <a:lnTo>
                      <a:pt x="21" y="259"/>
                    </a:lnTo>
                    <a:lnTo>
                      <a:pt x="10" y="264"/>
                    </a:lnTo>
                    <a:lnTo>
                      <a:pt x="2" y="2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2" name="Freeform 101"/>
              <p:cNvSpPr>
                <a:spLocks/>
              </p:cNvSpPr>
              <p:nvPr/>
            </p:nvSpPr>
            <p:spPr bwMode="auto">
              <a:xfrm>
                <a:off x="2296" y="3587"/>
                <a:ext cx="19" cy="109"/>
              </a:xfrm>
              <a:custGeom>
                <a:avLst/>
                <a:gdLst>
                  <a:gd name="T0" fmla="*/ 0 w 38"/>
                  <a:gd name="T1" fmla="*/ 197 h 217"/>
                  <a:gd name="T2" fmla="*/ 5 w 38"/>
                  <a:gd name="T3" fmla="*/ 131 h 217"/>
                  <a:gd name="T4" fmla="*/ 16 w 38"/>
                  <a:gd name="T5" fmla="*/ 68 h 217"/>
                  <a:gd name="T6" fmla="*/ 25 w 38"/>
                  <a:gd name="T7" fmla="*/ 34 h 217"/>
                  <a:gd name="T8" fmla="*/ 38 w 38"/>
                  <a:gd name="T9" fmla="*/ 0 h 217"/>
                  <a:gd name="T10" fmla="*/ 34 w 38"/>
                  <a:gd name="T11" fmla="*/ 68 h 217"/>
                  <a:gd name="T12" fmla="*/ 31 w 38"/>
                  <a:gd name="T13" fmla="*/ 187 h 217"/>
                  <a:gd name="T14" fmla="*/ 32 w 38"/>
                  <a:gd name="T15" fmla="*/ 212 h 217"/>
                  <a:gd name="T16" fmla="*/ 21 w 38"/>
                  <a:gd name="T17" fmla="*/ 217 h 217"/>
                  <a:gd name="T18" fmla="*/ 0 w 38"/>
                  <a:gd name="T19" fmla="*/ 197 h 217"/>
                  <a:gd name="T20" fmla="*/ 0 w 38"/>
                  <a:gd name="T21" fmla="*/ 197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217"/>
                  <a:gd name="T35" fmla="*/ 38 w 38"/>
                  <a:gd name="T36" fmla="*/ 217 h 2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217">
                    <a:moveTo>
                      <a:pt x="0" y="197"/>
                    </a:moveTo>
                    <a:lnTo>
                      <a:pt x="5" y="131"/>
                    </a:lnTo>
                    <a:lnTo>
                      <a:pt x="16" y="68"/>
                    </a:lnTo>
                    <a:lnTo>
                      <a:pt x="25" y="34"/>
                    </a:lnTo>
                    <a:lnTo>
                      <a:pt x="38" y="0"/>
                    </a:lnTo>
                    <a:lnTo>
                      <a:pt x="34" y="68"/>
                    </a:lnTo>
                    <a:lnTo>
                      <a:pt x="31" y="187"/>
                    </a:lnTo>
                    <a:lnTo>
                      <a:pt x="32" y="212"/>
                    </a:lnTo>
                    <a:lnTo>
                      <a:pt x="21" y="217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5138" name="Picture 26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522797">
              <a:off x="1507" y="3020"/>
              <a:ext cx="529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5" name="AutoShape 118"/>
          <p:cNvSpPr>
            <a:spLocks/>
          </p:cNvSpPr>
          <p:nvPr/>
        </p:nvSpPr>
        <p:spPr bwMode="auto">
          <a:xfrm>
            <a:off x="4597400" y="1397000"/>
            <a:ext cx="1028700" cy="5029200"/>
          </a:xfrm>
          <a:prstGeom prst="rightBrace">
            <a:avLst>
              <a:gd name="adj1" fmla="val 40741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2643174" y="1285860"/>
            <a:ext cx="1935162" cy="1555750"/>
            <a:chOff x="1559" y="845"/>
            <a:chExt cx="1219" cy="980"/>
          </a:xfrm>
        </p:grpSpPr>
        <p:pic>
          <p:nvPicPr>
            <p:cNvPr id="5128" name="Picture 126" descr="MP00646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5" y="845"/>
              <a:ext cx="1043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27" descr="Рисунок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7" y="1576"/>
              <a:ext cx="14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28" descr="Рисунок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95" y="1501"/>
              <a:ext cx="14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29" descr="Рисунок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91" y="1066"/>
              <a:ext cx="14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30" descr="Рисунок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76" y="997"/>
              <a:ext cx="14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131" descr="Рисунок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9" y="981"/>
              <a:ext cx="14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" name="Куб 96"/>
          <p:cNvSpPr/>
          <p:nvPr/>
        </p:nvSpPr>
        <p:spPr>
          <a:xfrm>
            <a:off x="2428860" y="214290"/>
            <a:ext cx="4857784" cy="928694"/>
          </a:xfrm>
          <a:prstGeom prst="cub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КИНЕМАТИКА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advTm="229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88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73" y="0"/>
            <a:ext cx="9212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7078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ОСОВНЫЕ ПОНЯТИЯ КИНЕМАТИКИ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888010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5373" y="0"/>
            <a:ext cx="9212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000108"/>
            <a:ext cx="824854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МЕХАНИЧЕСКОЕ ДВИЖЕНИЕ</a:t>
            </a:r>
            <a:r>
              <a:rPr kumimoji="0" lang="ru-RU" sz="46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изменение положения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тела относительно других тел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пространстве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течением времени </a:t>
            </a:r>
            <a:endParaRPr kumimoji="0" lang="ru-RU" sz="48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отсчёта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>
          <a:xfrm>
            <a:off x="468313" y="15859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dirty="0" smtClean="0"/>
              <a:t>              </a:t>
            </a:r>
            <a:r>
              <a:rPr lang="en-US" sz="3600" dirty="0" smtClean="0"/>
              <a:t>z</a:t>
            </a:r>
          </a:p>
          <a:p>
            <a:endParaRPr lang="en-US" sz="3600" dirty="0" smtClean="0"/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x                </a:t>
            </a:r>
            <a:r>
              <a:rPr lang="ru-RU" sz="3600" dirty="0" smtClean="0"/>
              <a:t>   </a:t>
            </a:r>
            <a:r>
              <a:rPr lang="en-US" sz="3600" dirty="0" smtClean="0"/>
              <a:t>y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422525" y="4278313"/>
            <a:ext cx="5543550" cy="730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1000100" y="4351338"/>
            <a:ext cx="1422426" cy="9350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1162050" y="3090863"/>
            <a:ext cx="2519363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>
            <a:off x="1785918" y="3714752"/>
            <a:ext cx="1292228" cy="571504"/>
          </a:xfrm>
          <a:prstGeom prst="triangle">
            <a:avLst/>
          </a:prstGeom>
          <a:solidFill>
            <a:srgbClr val="008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857356" y="3357562"/>
            <a:ext cx="1077915" cy="500066"/>
          </a:xfrm>
          <a:prstGeom prst="triangle">
            <a:avLst/>
          </a:prstGeom>
          <a:solidFill>
            <a:srgbClr val="0066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000232" y="2928934"/>
            <a:ext cx="779482" cy="571504"/>
          </a:xfrm>
          <a:prstGeom prst="triangle">
            <a:avLst/>
          </a:prstGeom>
          <a:solidFill>
            <a:srgbClr val="0066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933825" y="406241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302250" y="406241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3571877"/>
            <a:ext cx="2224095" cy="5048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7" name="Прямая со стрелкой 16"/>
          <p:cNvCxnSpPr>
            <a:stCxn id="15" idx="3"/>
          </p:cNvCxnSpPr>
          <p:nvPr/>
        </p:nvCxnSpPr>
        <p:spPr>
          <a:xfrm>
            <a:off x="5795963" y="3824289"/>
            <a:ext cx="776301" cy="33339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072198" y="1428736"/>
            <a:ext cx="1893877" cy="1841515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7000892" y="2000241"/>
            <a:ext cx="790577" cy="357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54313" y="3324225"/>
          <a:ext cx="3657600" cy="180975"/>
        </p:xfrm>
        <a:graphic>
          <a:graphicData uri="http://schemas.openxmlformats.org/presentationml/2006/ole">
            <p:oleObj spid="_x0000_s18434" name="Документ WordPad" r:id="rId3" imgW="3657600" imgH="181440" progId="WordPad.Document.1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57422" y="4857760"/>
            <a:ext cx="66030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ТЕЛО ОТСЧЕТА</a:t>
            </a:r>
          </a:p>
          <a:p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СИСТЕМА КООРДИНАТ</a:t>
            </a:r>
          </a:p>
          <a:p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ПРИБОР ДЛЯ ОТСЧЕТА ВРЕМЕНИ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714348" y="3071810"/>
            <a:ext cx="2158183" cy="809215"/>
            <a:chOff x="857224" y="5000635"/>
            <a:chExt cx="2158163" cy="808531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857224" y="5143390"/>
              <a:ext cx="1785921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Группа 14"/>
            <p:cNvGrpSpPr>
              <a:grpSpLocks/>
            </p:cNvGrpSpPr>
            <p:nvPr/>
          </p:nvGrpSpPr>
          <p:grpSpPr bwMode="auto">
            <a:xfrm>
              <a:off x="1000100" y="5000635"/>
              <a:ext cx="2015287" cy="808531"/>
              <a:chOff x="1000100" y="5000635"/>
              <a:chExt cx="2015287" cy="808531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071534" y="5072014"/>
                <a:ext cx="142874" cy="14275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extBox 12"/>
              <p:cNvSpPr txBox="1">
                <a:spLocks noChangeArrowheads="1"/>
              </p:cNvSpPr>
              <p:nvPr/>
            </p:nvSpPr>
            <p:spPr bwMode="auto">
              <a:xfrm>
                <a:off x="1000100" y="5286388"/>
                <a:ext cx="447554" cy="522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О</a:t>
                </a: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2643173" y="5000635"/>
                <a:ext cx="372214" cy="522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х</a:t>
                </a:r>
              </a:p>
            </p:txBody>
          </p:sp>
        </p:grpSp>
      </p:grpSp>
      <p:grpSp>
        <p:nvGrpSpPr>
          <p:cNvPr id="12" name="Группа 37"/>
          <p:cNvGrpSpPr>
            <a:grpSpLocks/>
          </p:cNvGrpSpPr>
          <p:nvPr/>
        </p:nvGrpSpPr>
        <p:grpSpPr bwMode="auto">
          <a:xfrm>
            <a:off x="3428992" y="4000506"/>
            <a:ext cx="2399747" cy="1871072"/>
            <a:chOff x="4143372" y="4429185"/>
            <a:chExt cx="2399728" cy="1870394"/>
          </a:xfrm>
        </p:grpSpPr>
        <p:cxnSp>
          <p:nvCxnSpPr>
            <p:cNvPr id="13" name="Прямая со стрелкой 12"/>
            <p:cNvCxnSpPr/>
            <p:nvPr/>
          </p:nvCxnSpPr>
          <p:spPr>
            <a:xfrm rot="5400000" flipH="1" flipV="1">
              <a:off x="3857907" y="5214713"/>
              <a:ext cx="157105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4500557" y="5786013"/>
              <a:ext cx="2000250" cy="15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4143372" y="5715016"/>
              <a:ext cx="484424" cy="58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О</a:t>
              </a:r>
            </a:p>
          </p:txBody>
        </p:sp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6143635" y="5643578"/>
              <a:ext cx="399465" cy="58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х</a:t>
              </a:r>
            </a:p>
          </p:txBody>
        </p:sp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4286247" y="4572008"/>
              <a:ext cx="394657" cy="58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itchFamily="34" charset="0"/>
                </a:rPr>
                <a:t>y</a:t>
              </a:r>
              <a:endPara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  <p:grpSp>
        <p:nvGrpSpPr>
          <p:cNvPr id="22" name="Группа 38"/>
          <p:cNvGrpSpPr>
            <a:grpSpLocks/>
          </p:cNvGrpSpPr>
          <p:nvPr/>
        </p:nvGrpSpPr>
        <p:grpSpPr bwMode="auto">
          <a:xfrm>
            <a:off x="6072198" y="2643183"/>
            <a:ext cx="2286016" cy="2000266"/>
            <a:chOff x="7072331" y="4929198"/>
            <a:chExt cx="2286085" cy="1999606"/>
          </a:xfrm>
        </p:grpSpPr>
        <p:cxnSp>
          <p:nvCxnSpPr>
            <p:cNvPr id="23" name="Прямая со стрелкой 22"/>
            <p:cNvCxnSpPr/>
            <p:nvPr/>
          </p:nvCxnSpPr>
          <p:spPr>
            <a:xfrm rot="5400000">
              <a:off x="7179643" y="6178838"/>
              <a:ext cx="856975" cy="6429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7929613" y="6000415"/>
              <a:ext cx="1428803" cy="206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34"/>
            <p:cNvSpPr txBox="1">
              <a:spLocks noChangeArrowheads="1"/>
            </p:cNvSpPr>
            <p:nvPr/>
          </p:nvSpPr>
          <p:spPr bwMode="auto">
            <a:xfrm>
              <a:off x="7072331" y="6215082"/>
              <a:ext cx="394672" cy="58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itchFamily="34" charset="0"/>
                </a:rPr>
                <a:t>y</a:t>
              </a:r>
              <a:endPara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26" name="TextBox 35"/>
            <p:cNvSpPr txBox="1">
              <a:spLocks noChangeArrowheads="1"/>
            </p:cNvSpPr>
            <p:nvPr/>
          </p:nvSpPr>
          <p:spPr bwMode="auto">
            <a:xfrm>
              <a:off x="8644016" y="5857586"/>
              <a:ext cx="410702" cy="58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itchFamily="34" charset="0"/>
                </a:rPr>
                <a:t>x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27" name="TextBox 36"/>
            <p:cNvSpPr txBox="1">
              <a:spLocks noChangeArrowheads="1"/>
            </p:cNvSpPr>
            <p:nvPr/>
          </p:nvSpPr>
          <p:spPr bwMode="auto">
            <a:xfrm>
              <a:off x="7429533" y="4929198"/>
              <a:ext cx="397878" cy="58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itchFamily="34" charset="0"/>
                </a:rPr>
                <a:t>z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  <p:cxnSp>
        <p:nvCxnSpPr>
          <p:cNvPr id="29" name="Прямая со стрелкой 28"/>
          <p:cNvCxnSpPr/>
          <p:nvPr/>
        </p:nvCxnSpPr>
        <p:spPr>
          <a:xfrm rot="5400000" flipH="1" flipV="1">
            <a:off x="6286512" y="3143248"/>
            <a:ext cx="128667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42910" y="571480"/>
            <a:ext cx="7858180" cy="785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СИСТЕМЫ КООРДИНАТ</a:t>
            </a:r>
            <a:endParaRPr lang="ru-RU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472" y="235743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одномерная</a:t>
            </a:r>
            <a:endParaRPr lang="ru-RU" sz="32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00364" y="321468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двухмерная</a:t>
            </a:r>
            <a:endParaRPr lang="ru-RU" sz="32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0694" y="164305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трехмерная</a:t>
            </a:r>
            <a:endParaRPr lang="ru-RU" sz="32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72560" cy="1143000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В кинематике для упрощения исследования движения введено понятие </a:t>
            </a:r>
            <a:r>
              <a:rPr lang="ru-RU" sz="4000" b="1" dirty="0" smtClean="0">
                <a:solidFill>
                  <a:srgbClr val="FF0000"/>
                </a:solidFill>
              </a:rPr>
              <a:t>материальная точка: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86808" cy="4462462"/>
          </a:xfrm>
        </p:spPr>
        <p:txBody>
          <a:bodyPr>
            <a:normAutofit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тело размерами и формой которого можно пренебречь.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пренебрежения:</a:t>
            </a:r>
          </a:p>
          <a:p>
            <a:pPr marL="365760" indent="-283464" algn="just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Если тело имеет форму шара;</a:t>
            </a:r>
          </a:p>
          <a:p>
            <a:pPr marL="365760" indent="-283464" algn="just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Если размеры тела малы, по сравнению с расстоянием, на которое оно перемещается;</a:t>
            </a:r>
          </a:p>
          <a:p>
            <a:pPr marL="365760" indent="-283464" algn="just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Если тело движется поступательно.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16" y="528"/>
            <a:chExt cx="4475" cy="3951"/>
          </a:xfrm>
        </p:grpSpPr>
        <p:pic>
          <p:nvPicPr>
            <p:cNvPr id="5" name="Picture 5" descr="Картинка 14 из 1743"/>
            <p:cNvPicPr>
              <a:picLocks noChangeAspect="1" noChangeArrowheads="1"/>
            </p:cNvPicPr>
            <p:nvPr/>
          </p:nvPicPr>
          <p:blipFill>
            <a:blip r:embed="rId2"/>
            <a:srcRect l="3125" t="9056" r="13281"/>
            <a:stretch>
              <a:fillRect/>
            </a:stretch>
          </p:blipFill>
          <p:spPr bwMode="auto">
            <a:xfrm>
              <a:off x="416" y="528"/>
              <a:ext cx="4475" cy="3650"/>
            </a:xfrm>
            <a:prstGeom prst="rect">
              <a:avLst/>
            </a:prstGeom>
            <a:noFill/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247" y="1797"/>
              <a:ext cx="2420" cy="2682"/>
              <a:chOff x="1247" y="1797"/>
              <a:chExt cx="2420" cy="2682"/>
            </a:xfrm>
          </p:grpSpPr>
          <p:pic>
            <p:nvPicPr>
              <p:cNvPr id="19" name="Picture 7" descr="Картинка 14 из 20269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8" y="3294"/>
                <a:ext cx="380" cy="564"/>
              </a:xfrm>
              <a:prstGeom prst="rect">
                <a:avLst/>
              </a:prstGeom>
              <a:noFill/>
            </p:spPr>
          </p:pic>
          <p:sp>
            <p:nvSpPr>
              <p:cNvPr id="20" name="Freeform 8"/>
              <p:cNvSpPr>
                <a:spLocks/>
              </p:cNvSpPr>
              <p:nvPr/>
            </p:nvSpPr>
            <p:spPr bwMode="auto">
              <a:xfrm rot="6551364">
                <a:off x="1116" y="1928"/>
                <a:ext cx="2682" cy="2420"/>
              </a:xfrm>
              <a:custGeom>
                <a:avLst/>
                <a:gdLst/>
                <a:ahLst/>
                <a:cxnLst>
                  <a:cxn ang="0">
                    <a:pos x="0" y="477"/>
                  </a:cxn>
                  <a:cxn ang="0">
                    <a:pos x="38" y="470"/>
                  </a:cxn>
                  <a:cxn ang="0">
                    <a:pos x="76" y="409"/>
                  </a:cxn>
                  <a:cxn ang="0">
                    <a:pos x="106" y="401"/>
                  </a:cxn>
                  <a:cxn ang="0">
                    <a:pos x="122" y="386"/>
                  </a:cxn>
                  <a:cxn ang="0">
                    <a:pos x="129" y="364"/>
                  </a:cxn>
                  <a:cxn ang="0">
                    <a:pos x="175" y="348"/>
                  </a:cxn>
                  <a:cxn ang="0">
                    <a:pos x="220" y="333"/>
                  </a:cxn>
                  <a:cxn ang="0">
                    <a:pos x="349" y="265"/>
                  </a:cxn>
                  <a:cxn ang="0">
                    <a:pos x="379" y="235"/>
                  </a:cxn>
                  <a:cxn ang="0">
                    <a:pos x="432" y="189"/>
                  </a:cxn>
                  <a:cxn ang="0">
                    <a:pos x="440" y="166"/>
                  </a:cxn>
                  <a:cxn ang="0">
                    <a:pos x="463" y="159"/>
                  </a:cxn>
                  <a:cxn ang="0">
                    <a:pos x="546" y="129"/>
                  </a:cxn>
                  <a:cxn ang="0">
                    <a:pos x="1046" y="106"/>
                  </a:cxn>
                  <a:cxn ang="0">
                    <a:pos x="1319" y="136"/>
                  </a:cxn>
                  <a:cxn ang="0">
                    <a:pos x="1455" y="235"/>
                  </a:cxn>
                  <a:cxn ang="0">
                    <a:pos x="1524" y="288"/>
                  </a:cxn>
                  <a:cxn ang="0">
                    <a:pos x="1554" y="318"/>
                  </a:cxn>
                  <a:cxn ang="0">
                    <a:pos x="1577" y="341"/>
                  </a:cxn>
                  <a:cxn ang="0">
                    <a:pos x="1622" y="356"/>
                  </a:cxn>
                  <a:cxn ang="0">
                    <a:pos x="1653" y="394"/>
                  </a:cxn>
                  <a:cxn ang="0">
                    <a:pos x="1736" y="538"/>
                  </a:cxn>
                  <a:cxn ang="0">
                    <a:pos x="1819" y="614"/>
                  </a:cxn>
                  <a:cxn ang="0">
                    <a:pos x="1865" y="644"/>
                  </a:cxn>
                  <a:cxn ang="0">
                    <a:pos x="1918" y="682"/>
                  </a:cxn>
                </a:cxnLst>
                <a:rect l="0" t="0" r="r" b="b"/>
                <a:pathLst>
                  <a:path w="1918" h="697">
                    <a:moveTo>
                      <a:pt x="0" y="477"/>
                    </a:moveTo>
                    <a:cubicBezTo>
                      <a:pt x="13" y="475"/>
                      <a:pt x="26" y="475"/>
                      <a:pt x="38" y="470"/>
                    </a:cubicBezTo>
                    <a:cubicBezTo>
                      <a:pt x="63" y="459"/>
                      <a:pt x="55" y="424"/>
                      <a:pt x="76" y="409"/>
                    </a:cubicBezTo>
                    <a:cubicBezTo>
                      <a:pt x="85" y="403"/>
                      <a:pt x="96" y="404"/>
                      <a:pt x="106" y="401"/>
                    </a:cubicBezTo>
                    <a:cubicBezTo>
                      <a:pt x="111" y="396"/>
                      <a:pt x="118" y="392"/>
                      <a:pt x="122" y="386"/>
                    </a:cubicBezTo>
                    <a:cubicBezTo>
                      <a:pt x="126" y="379"/>
                      <a:pt x="123" y="368"/>
                      <a:pt x="129" y="364"/>
                    </a:cubicBezTo>
                    <a:cubicBezTo>
                      <a:pt x="142" y="355"/>
                      <a:pt x="160" y="353"/>
                      <a:pt x="175" y="348"/>
                    </a:cubicBezTo>
                    <a:cubicBezTo>
                      <a:pt x="190" y="343"/>
                      <a:pt x="220" y="333"/>
                      <a:pt x="220" y="333"/>
                    </a:cubicBezTo>
                    <a:cubicBezTo>
                      <a:pt x="247" y="292"/>
                      <a:pt x="304" y="281"/>
                      <a:pt x="349" y="265"/>
                    </a:cubicBezTo>
                    <a:cubicBezTo>
                      <a:pt x="367" y="213"/>
                      <a:pt x="342" y="265"/>
                      <a:pt x="379" y="235"/>
                    </a:cubicBezTo>
                    <a:cubicBezTo>
                      <a:pt x="406" y="213"/>
                      <a:pt x="393" y="203"/>
                      <a:pt x="432" y="189"/>
                    </a:cubicBezTo>
                    <a:cubicBezTo>
                      <a:pt x="435" y="181"/>
                      <a:pt x="434" y="172"/>
                      <a:pt x="440" y="166"/>
                    </a:cubicBezTo>
                    <a:cubicBezTo>
                      <a:pt x="446" y="160"/>
                      <a:pt x="456" y="163"/>
                      <a:pt x="463" y="159"/>
                    </a:cubicBezTo>
                    <a:cubicBezTo>
                      <a:pt x="494" y="144"/>
                      <a:pt x="513" y="139"/>
                      <a:pt x="546" y="129"/>
                    </a:cubicBezTo>
                    <a:cubicBezTo>
                      <a:pt x="667" y="0"/>
                      <a:pt x="895" y="103"/>
                      <a:pt x="1046" y="106"/>
                    </a:cubicBezTo>
                    <a:cubicBezTo>
                      <a:pt x="1158" y="110"/>
                      <a:pt x="1222" y="113"/>
                      <a:pt x="1319" y="136"/>
                    </a:cubicBezTo>
                    <a:cubicBezTo>
                      <a:pt x="1373" y="171"/>
                      <a:pt x="1384" y="220"/>
                      <a:pt x="1455" y="235"/>
                    </a:cubicBezTo>
                    <a:cubicBezTo>
                      <a:pt x="1510" y="271"/>
                      <a:pt x="1488" y="252"/>
                      <a:pt x="1524" y="288"/>
                    </a:cubicBezTo>
                    <a:cubicBezTo>
                      <a:pt x="1537" y="330"/>
                      <a:pt x="1520" y="295"/>
                      <a:pt x="1554" y="318"/>
                    </a:cubicBezTo>
                    <a:cubicBezTo>
                      <a:pt x="1563" y="324"/>
                      <a:pt x="1568" y="336"/>
                      <a:pt x="1577" y="341"/>
                    </a:cubicBezTo>
                    <a:cubicBezTo>
                      <a:pt x="1591" y="349"/>
                      <a:pt x="1622" y="356"/>
                      <a:pt x="1622" y="356"/>
                    </a:cubicBezTo>
                    <a:cubicBezTo>
                      <a:pt x="1631" y="370"/>
                      <a:pt x="1645" y="380"/>
                      <a:pt x="1653" y="394"/>
                    </a:cubicBezTo>
                    <a:cubicBezTo>
                      <a:pt x="1688" y="451"/>
                      <a:pt x="1657" y="517"/>
                      <a:pt x="1736" y="538"/>
                    </a:cubicBezTo>
                    <a:cubicBezTo>
                      <a:pt x="1748" y="579"/>
                      <a:pt x="1784" y="595"/>
                      <a:pt x="1819" y="614"/>
                    </a:cubicBezTo>
                    <a:cubicBezTo>
                      <a:pt x="1835" y="623"/>
                      <a:pt x="1865" y="644"/>
                      <a:pt x="1865" y="644"/>
                    </a:cubicBezTo>
                    <a:cubicBezTo>
                      <a:pt x="1875" y="697"/>
                      <a:pt x="1859" y="682"/>
                      <a:pt x="1918" y="682"/>
                    </a:cubicBez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793" y="3929"/>
              <a:ext cx="227" cy="18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2290" y="1570"/>
              <a:ext cx="227" cy="18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020" y="1706"/>
              <a:ext cx="2628" cy="2314"/>
              <a:chOff x="1020" y="1706"/>
              <a:chExt cx="2628" cy="2314"/>
            </a:xfrm>
          </p:grpSpPr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1020" y="2795"/>
                <a:ext cx="2586" cy="1225"/>
              </a:xfrm>
              <a:prstGeom prst="line">
                <a:avLst/>
              </a:prstGeom>
              <a:noFill/>
              <a:ln w="762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2472" y="1706"/>
                <a:ext cx="1134" cy="908"/>
              </a:xfrm>
              <a:prstGeom prst="line">
                <a:avLst/>
              </a:prstGeom>
              <a:noFill/>
              <a:ln w="762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 rot="5130453">
                <a:off x="3421" y="2613"/>
                <a:ext cx="273" cy="181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pic>
            <p:nvPicPr>
              <p:cNvPr id="18" name="Picture 15" descr="Картинка 4 из 2084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0072469">
                <a:off x="2381" y="2976"/>
                <a:ext cx="456" cy="276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930" y="1706"/>
              <a:ext cx="1406" cy="2223"/>
              <a:chOff x="930" y="1706"/>
              <a:chExt cx="1406" cy="2223"/>
            </a:xfrm>
          </p:grpSpPr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 flipV="1">
                <a:off x="930" y="1706"/>
                <a:ext cx="1406" cy="2223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pic>
            <p:nvPicPr>
              <p:cNvPr id="14" name="Picture 18" descr="Картинка 3 из 1662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11" y="2750"/>
                <a:ext cx="593" cy="438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568" y="3568"/>
              <a:ext cx="27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990000"/>
                  </a:solidFill>
                  <a:latin typeface="Arial" charset="0"/>
                </a:rPr>
                <a:t>А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2020" y="1254"/>
              <a:ext cx="26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990000"/>
                  </a:solidFill>
                  <a:latin typeface="Arial" charset="0"/>
                </a:rPr>
                <a:t>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292</TotalTime>
  <Words>449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Аспект</vt:lpstr>
      <vt:lpstr>Документ WordPad</vt:lpstr>
      <vt:lpstr>Формула</vt:lpstr>
      <vt:lpstr>Слайд 1</vt:lpstr>
      <vt:lpstr>Слайд 2</vt:lpstr>
      <vt:lpstr>       Раздел механики, изучающий способы описание движения тел, без анализа причин этого движения  </vt:lpstr>
      <vt:lpstr>Слайд 4</vt:lpstr>
      <vt:lpstr>Слайд 5</vt:lpstr>
      <vt:lpstr>Система отсчёта</vt:lpstr>
      <vt:lpstr>Слайд 7</vt:lpstr>
      <vt:lpstr>В кинематике для упрощения исследования движения введено понятие материальная точка: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Решение.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2015-08-07T08:55:15Z</dcterms:created>
  <dcterms:modified xsi:type="dcterms:W3CDTF">2015-08-08T13:41:13Z</dcterms:modified>
</cp:coreProperties>
</file>