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21"/>
  </p:notesMasterIdLst>
  <p:sldIdLst>
    <p:sldId id="256" r:id="rId2"/>
    <p:sldId id="257" r:id="rId3"/>
    <p:sldId id="265" r:id="rId4"/>
    <p:sldId id="260" r:id="rId5"/>
    <p:sldId id="276" r:id="rId6"/>
    <p:sldId id="274" r:id="rId7"/>
    <p:sldId id="275" r:id="rId8"/>
    <p:sldId id="261" r:id="rId9"/>
    <p:sldId id="277" r:id="rId10"/>
    <p:sldId id="278" r:id="rId11"/>
    <p:sldId id="279" r:id="rId12"/>
    <p:sldId id="269" r:id="rId13"/>
    <p:sldId id="270" r:id="rId14"/>
    <p:sldId id="267" r:id="rId15"/>
    <p:sldId id="264" r:id="rId16"/>
    <p:sldId id="266" r:id="rId17"/>
    <p:sldId id="271" r:id="rId18"/>
    <p:sldId id="272" r:id="rId19"/>
    <p:sldId id="273" r:id="rId20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57" autoAdjust="0"/>
  </p:normalViewPr>
  <p:slideViewPr>
    <p:cSldViewPr>
      <p:cViewPr>
        <p:scale>
          <a:sx n="55" d="100"/>
          <a:sy n="55" d="100"/>
        </p:scale>
        <p:origin x="-1992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71F13E-0D46-4A94-B26F-D272AF012595}" type="doc">
      <dgm:prSet loTypeId="urn:microsoft.com/office/officeart/2005/8/layout/radial5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2B4591F-D381-4D44-B800-C675335398FB}">
      <dgm:prSet phldrT="[Текст]"/>
      <dgm:spPr/>
      <dgm:t>
        <a:bodyPr/>
        <a:lstStyle/>
        <a:p>
          <a:r>
            <a:rPr lang="ru-RU" dirty="0" smtClean="0"/>
            <a:t>4К</a:t>
          </a:r>
        </a:p>
        <a:p>
          <a:r>
            <a:rPr lang="en-US" dirty="0" smtClean="0"/>
            <a:t>XXI </a:t>
          </a:r>
          <a:r>
            <a:rPr lang="ru-RU" dirty="0" smtClean="0"/>
            <a:t> века</a:t>
          </a:r>
          <a:endParaRPr lang="ru-RU" dirty="0"/>
        </a:p>
      </dgm:t>
    </dgm:pt>
    <dgm:pt modelId="{E959F5E2-2EB5-43FA-B8BA-042427AB188E}" type="parTrans" cxnId="{5058E75C-1140-411A-A152-5EB625B6B44F}">
      <dgm:prSet/>
      <dgm:spPr/>
      <dgm:t>
        <a:bodyPr/>
        <a:lstStyle/>
        <a:p>
          <a:endParaRPr lang="ru-RU"/>
        </a:p>
      </dgm:t>
    </dgm:pt>
    <dgm:pt modelId="{283E991A-1DCF-4C0E-863F-4F47702014F8}" type="sibTrans" cxnId="{5058E75C-1140-411A-A152-5EB625B6B44F}">
      <dgm:prSet/>
      <dgm:spPr/>
      <dgm:t>
        <a:bodyPr/>
        <a:lstStyle/>
        <a:p>
          <a:endParaRPr lang="ru-RU"/>
        </a:p>
      </dgm:t>
    </dgm:pt>
    <dgm:pt modelId="{A113156C-82C3-4A37-AE0F-5E12245A304A}">
      <dgm:prSet phldrT="[Текст]" custT="1"/>
      <dgm:spPr/>
      <dgm:t>
        <a:bodyPr/>
        <a:lstStyle/>
        <a:p>
          <a:r>
            <a:rPr lang="ru-RU" sz="1600" smtClean="0">
              <a:latin typeface="Times New Roman" pitchFamily="18" charset="0"/>
              <a:cs typeface="Times New Roman" pitchFamily="18" charset="0"/>
            </a:rPr>
            <a:t>КРИТИЧЕСКОЕ МЫШЛЕНИЕ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9329A81-4CAE-4F15-8876-8B025F5A416D}" type="parTrans" cxnId="{24B473DC-296B-4A76-B2C3-55C77837845C}">
      <dgm:prSet/>
      <dgm:spPr/>
      <dgm:t>
        <a:bodyPr/>
        <a:lstStyle/>
        <a:p>
          <a:endParaRPr lang="ru-RU"/>
        </a:p>
      </dgm:t>
    </dgm:pt>
    <dgm:pt modelId="{68711B43-649B-4C82-B4B2-F0AE0674C997}" type="sibTrans" cxnId="{24B473DC-296B-4A76-B2C3-55C77837845C}">
      <dgm:prSet/>
      <dgm:spPr/>
      <dgm:t>
        <a:bodyPr/>
        <a:lstStyle/>
        <a:p>
          <a:endParaRPr lang="ru-RU"/>
        </a:p>
      </dgm:t>
    </dgm:pt>
    <dgm:pt modelId="{5A5A2274-7F40-4F88-8005-F82E05A3EC2F}">
      <dgm:prSet phldrT="[Текст]" custT="1"/>
      <dgm:spPr/>
      <dgm:t>
        <a:bodyPr/>
        <a:lstStyle/>
        <a:p>
          <a:r>
            <a:rPr lang="ru-RU" sz="1600" smtClean="0">
              <a:latin typeface="Times New Roman" pitchFamily="18" charset="0"/>
              <a:cs typeface="Times New Roman" pitchFamily="18" charset="0"/>
            </a:rPr>
            <a:t>КРЕАТИВНОСТЬ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B0240FA-7EE4-4158-9CA0-FC6815CF696C}" type="parTrans" cxnId="{3811DFB2-C4B8-4B4F-BB53-BC7FDF384843}">
      <dgm:prSet/>
      <dgm:spPr/>
      <dgm:t>
        <a:bodyPr/>
        <a:lstStyle/>
        <a:p>
          <a:endParaRPr lang="ru-RU"/>
        </a:p>
      </dgm:t>
    </dgm:pt>
    <dgm:pt modelId="{8DF10A87-95EE-47E6-B51C-4D434001FF36}" type="sibTrans" cxnId="{3811DFB2-C4B8-4B4F-BB53-BC7FDF384843}">
      <dgm:prSet/>
      <dgm:spPr/>
      <dgm:t>
        <a:bodyPr/>
        <a:lstStyle/>
        <a:p>
          <a:endParaRPr lang="ru-RU"/>
        </a:p>
      </dgm:t>
    </dgm:pt>
    <dgm:pt modelId="{92B6BED6-664E-4C38-9EB4-B6CEC381D67E}">
      <dgm:prSet phldrT="[Текст]" custT="1"/>
      <dgm:spPr/>
      <dgm:t>
        <a:bodyPr/>
        <a:lstStyle/>
        <a:p>
          <a:r>
            <a:rPr lang="ru-RU" sz="1600" smtClean="0">
              <a:latin typeface="Times New Roman" pitchFamily="18" charset="0"/>
              <a:cs typeface="Times New Roman" pitchFamily="18" charset="0"/>
            </a:rPr>
            <a:t>КОММУНИКАТИВНОСТЬ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0DCD97B-FDA0-46C0-83A0-910AF6F8C826}" type="parTrans" cxnId="{A4F8743B-BD8C-46B2-8F8C-D31E582B2D81}">
      <dgm:prSet/>
      <dgm:spPr/>
      <dgm:t>
        <a:bodyPr/>
        <a:lstStyle/>
        <a:p>
          <a:endParaRPr lang="ru-RU"/>
        </a:p>
      </dgm:t>
    </dgm:pt>
    <dgm:pt modelId="{57233824-0F50-4441-9335-BCE897F76E6E}" type="sibTrans" cxnId="{A4F8743B-BD8C-46B2-8F8C-D31E582B2D81}">
      <dgm:prSet/>
      <dgm:spPr/>
      <dgm:t>
        <a:bodyPr/>
        <a:lstStyle/>
        <a:p>
          <a:endParaRPr lang="ru-RU"/>
        </a:p>
      </dgm:t>
    </dgm:pt>
    <dgm:pt modelId="{73C90332-F941-4DA3-850B-F4AF26FDB605}">
      <dgm:prSet phldrT="[Текст]" custT="1"/>
      <dgm:spPr/>
      <dgm:t>
        <a:bodyPr/>
        <a:lstStyle/>
        <a:p>
          <a:r>
            <a:rPr lang="ru-RU" sz="1600" smtClean="0">
              <a:latin typeface="Times New Roman" pitchFamily="18" charset="0"/>
              <a:cs typeface="Times New Roman" pitchFamily="18" charset="0"/>
            </a:rPr>
            <a:t>КОМАНДНАЯ РАБОТА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F419F6E-C042-437A-9702-1BCEE4E1CCFF}" type="parTrans" cxnId="{163EEBBC-2986-4278-B0D1-5DD444EA6C6B}">
      <dgm:prSet/>
      <dgm:spPr/>
      <dgm:t>
        <a:bodyPr/>
        <a:lstStyle/>
        <a:p>
          <a:endParaRPr lang="ru-RU"/>
        </a:p>
      </dgm:t>
    </dgm:pt>
    <dgm:pt modelId="{3E0D6139-19DC-4632-82D6-08DD2B11EDA0}" type="sibTrans" cxnId="{163EEBBC-2986-4278-B0D1-5DD444EA6C6B}">
      <dgm:prSet/>
      <dgm:spPr/>
      <dgm:t>
        <a:bodyPr/>
        <a:lstStyle/>
        <a:p>
          <a:endParaRPr lang="ru-RU"/>
        </a:p>
      </dgm:t>
    </dgm:pt>
    <dgm:pt modelId="{723B5C43-6FB5-4A2F-AEA1-AA4FD025E9FD}" type="pres">
      <dgm:prSet presAssocID="{5371F13E-0D46-4A94-B26F-D272AF01259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A006D3-9E28-4023-B1F0-4F8A280806B2}" type="pres">
      <dgm:prSet presAssocID="{52B4591F-D381-4D44-B800-C675335398FB}" presName="centerShape" presStyleLbl="node0" presStyleIdx="0" presStyleCnt="1" custScaleX="151247" custScaleY="123747"/>
      <dgm:spPr/>
      <dgm:t>
        <a:bodyPr/>
        <a:lstStyle/>
        <a:p>
          <a:endParaRPr lang="ru-RU"/>
        </a:p>
      </dgm:t>
    </dgm:pt>
    <dgm:pt modelId="{2D84B27B-440B-4534-8624-A56769A67DAD}" type="pres">
      <dgm:prSet presAssocID="{E9329A81-4CAE-4F15-8876-8B025F5A416D}" presName="parTrans" presStyleLbl="sibTrans2D1" presStyleIdx="0" presStyleCnt="4"/>
      <dgm:spPr/>
      <dgm:t>
        <a:bodyPr/>
        <a:lstStyle/>
        <a:p>
          <a:endParaRPr lang="ru-RU"/>
        </a:p>
      </dgm:t>
    </dgm:pt>
    <dgm:pt modelId="{767DAD89-7A8F-4103-BB70-D65EFB0A8B28}" type="pres">
      <dgm:prSet presAssocID="{E9329A81-4CAE-4F15-8876-8B025F5A416D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548A0B9F-1C92-409F-A51C-96841FAF5AD7}" type="pres">
      <dgm:prSet presAssocID="{A113156C-82C3-4A37-AE0F-5E12245A304A}" presName="node" presStyleLbl="node1" presStyleIdx="0" presStyleCnt="4" custScaleX="156662" custRadScaleRad="106718" custRadScaleInc="15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B6FC47-0463-4935-9905-B5EAFB8B9BFB}" type="pres">
      <dgm:prSet presAssocID="{2B0240FA-7EE4-4158-9CA0-FC6815CF696C}" presName="parTrans" presStyleLbl="sibTrans2D1" presStyleIdx="1" presStyleCnt="4"/>
      <dgm:spPr/>
      <dgm:t>
        <a:bodyPr/>
        <a:lstStyle/>
        <a:p>
          <a:endParaRPr lang="ru-RU"/>
        </a:p>
      </dgm:t>
    </dgm:pt>
    <dgm:pt modelId="{165DAD8A-30F6-4EFB-BB38-C754A56FC9FA}" type="pres">
      <dgm:prSet presAssocID="{2B0240FA-7EE4-4158-9CA0-FC6815CF696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22D4B9E1-FE66-4683-8EE2-218F43BB6886}" type="pres">
      <dgm:prSet presAssocID="{5A5A2274-7F40-4F88-8005-F82E05A3EC2F}" presName="node" presStyleLbl="node1" presStyleIdx="1" presStyleCnt="4" custScaleX="160007" custRadScaleRad="148693" custRadScaleInc="-1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CA051-2526-4845-8957-6E025D676BE4}" type="pres">
      <dgm:prSet presAssocID="{00DCD97B-FDA0-46C0-83A0-910AF6F8C826}" presName="parTrans" presStyleLbl="sibTrans2D1" presStyleIdx="2" presStyleCnt="4"/>
      <dgm:spPr/>
      <dgm:t>
        <a:bodyPr/>
        <a:lstStyle/>
        <a:p>
          <a:endParaRPr lang="ru-RU"/>
        </a:p>
      </dgm:t>
    </dgm:pt>
    <dgm:pt modelId="{208DA98E-57CB-4CCC-A781-CBA2BB5E6D17}" type="pres">
      <dgm:prSet presAssocID="{00DCD97B-FDA0-46C0-83A0-910AF6F8C826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F894B3E1-4043-4439-A6C9-93B8CBE8CCBB}" type="pres">
      <dgm:prSet presAssocID="{92B6BED6-664E-4C38-9EB4-B6CEC381D67E}" presName="node" presStyleLbl="node1" presStyleIdx="2" presStyleCnt="4" custScaleX="232904" custRadScaleRad="102850" custRadScaleInc="-1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E319A-7F35-4FA9-9C1E-FE52F61278A3}" type="pres">
      <dgm:prSet presAssocID="{FF419F6E-C042-437A-9702-1BCEE4E1CCFF}" presName="parTrans" presStyleLbl="sibTrans2D1" presStyleIdx="3" presStyleCnt="4"/>
      <dgm:spPr/>
      <dgm:t>
        <a:bodyPr/>
        <a:lstStyle/>
        <a:p>
          <a:endParaRPr lang="ru-RU"/>
        </a:p>
      </dgm:t>
    </dgm:pt>
    <dgm:pt modelId="{85DF1437-B309-4AD7-9640-DC58A8F11515}" type="pres">
      <dgm:prSet presAssocID="{FF419F6E-C042-437A-9702-1BCEE4E1CCFF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709DD231-427C-412E-86FD-554D441B6994}" type="pres">
      <dgm:prSet presAssocID="{73C90332-F941-4DA3-850B-F4AF26FDB605}" presName="node" presStyleLbl="node1" presStyleIdx="3" presStyleCnt="4" custScaleX="132072" custRadScaleRad="139465" custRadScaleInc="1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3EEBBC-2986-4278-B0D1-5DD444EA6C6B}" srcId="{52B4591F-D381-4D44-B800-C675335398FB}" destId="{73C90332-F941-4DA3-850B-F4AF26FDB605}" srcOrd="3" destOrd="0" parTransId="{FF419F6E-C042-437A-9702-1BCEE4E1CCFF}" sibTransId="{3E0D6139-19DC-4632-82D6-08DD2B11EDA0}"/>
    <dgm:cxn modelId="{052E964E-6565-4F43-BFF6-BA5F25CA20A8}" type="presOf" srcId="{73C90332-F941-4DA3-850B-F4AF26FDB605}" destId="{709DD231-427C-412E-86FD-554D441B6994}" srcOrd="0" destOrd="0" presId="urn:microsoft.com/office/officeart/2005/8/layout/radial5"/>
    <dgm:cxn modelId="{09238F62-F66D-4E90-89A7-FCF94C475710}" type="presOf" srcId="{FF419F6E-C042-437A-9702-1BCEE4E1CCFF}" destId="{C09E319A-7F35-4FA9-9C1E-FE52F61278A3}" srcOrd="0" destOrd="0" presId="urn:microsoft.com/office/officeart/2005/8/layout/radial5"/>
    <dgm:cxn modelId="{35CAE1FC-CD46-44A8-99F1-E07A21B33A47}" type="presOf" srcId="{92B6BED6-664E-4C38-9EB4-B6CEC381D67E}" destId="{F894B3E1-4043-4439-A6C9-93B8CBE8CCBB}" srcOrd="0" destOrd="0" presId="urn:microsoft.com/office/officeart/2005/8/layout/radial5"/>
    <dgm:cxn modelId="{AC00DC1A-14C9-4B56-8452-B4E168FA713E}" type="presOf" srcId="{5371F13E-0D46-4A94-B26F-D272AF012595}" destId="{723B5C43-6FB5-4A2F-AEA1-AA4FD025E9FD}" srcOrd="0" destOrd="0" presId="urn:microsoft.com/office/officeart/2005/8/layout/radial5"/>
    <dgm:cxn modelId="{F85239F2-D6E0-4D5B-9DFB-94EF36F2C805}" type="presOf" srcId="{E9329A81-4CAE-4F15-8876-8B025F5A416D}" destId="{767DAD89-7A8F-4103-BB70-D65EFB0A8B28}" srcOrd="1" destOrd="0" presId="urn:microsoft.com/office/officeart/2005/8/layout/radial5"/>
    <dgm:cxn modelId="{A4F8743B-BD8C-46B2-8F8C-D31E582B2D81}" srcId="{52B4591F-D381-4D44-B800-C675335398FB}" destId="{92B6BED6-664E-4C38-9EB4-B6CEC381D67E}" srcOrd="2" destOrd="0" parTransId="{00DCD97B-FDA0-46C0-83A0-910AF6F8C826}" sibTransId="{57233824-0F50-4441-9335-BCE897F76E6E}"/>
    <dgm:cxn modelId="{6F345946-44FA-490E-814B-37EFFCED2CF3}" type="presOf" srcId="{5A5A2274-7F40-4F88-8005-F82E05A3EC2F}" destId="{22D4B9E1-FE66-4683-8EE2-218F43BB6886}" srcOrd="0" destOrd="0" presId="urn:microsoft.com/office/officeart/2005/8/layout/radial5"/>
    <dgm:cxn modelId="{5058E75C-1140-411A-A152-5EB625B6B44F}" srcId="{5371F13E-0D46-4A94-B26F-D272AF012595}" destId="{52B4591F-D381-4D44-B800-C675335398FB}" srcOrd="0" destOrd="0" parTransId="{E959F5E2-2EB5-43FA-B8BA-042427AB188E}" sibTransId="{283E991A-1DCF-4C0E-863F-4F47702014F8}"/>
    <dgm:cxn modelId="{C791B2C4-B738-4EC0-B466-AC03962AC427}" type="presOf" srcId="{E9329A81-4CAE-4F15-8876-8B025F5A416D}" destId="{2D84B27B-440B-4534-8624-A56769A67DAD}" srcOrd="0" destOrd="0" presId="urn:microsoft.com/office/officeart/2005/8/layout/radial5"/>
    <dgm:cxn modelId="{6EA94DB1-B7BF-46FC-9E1A-92013BD62434}" type="presOf" srcId="{A113156C-82C3-4A37-AE0F-5E12245A304A}" destId="{548A0B9F-1C92-409F-A51C-96841FAF5AD7}" srcOrd="0" destOrd="0" presId="urn:microsoft.com/office/officeart/2005/8/layout/radial5"/>
    <dgm:cxn modelId="{9018DC19-F9F0-454D-9134-149BE166464F}" type="presOf" srcId="{00DCD97B-FDA0-46C0-83A0-910AF6F8C826}" destId="{7A0CA051-2526-4845-8957-6E025D676BE4}" srcOrd="0" destOrd="0" presId="urn:microsoft.com/office/officeart/2005/8/layout/radial5"/>
    <dgm:cxn modelId="{AF82D660-B3F9-4238-8BA8-C99D3F44E564}" type="presOf" srcId="{FF419F6E-C042-437A-9702-1BCEE4E1CCFF}" destId="{85DF1437-B309-4AD7-9640-DC58A8F11515}" srcOrd="1" destOrd="0" presId="urn:microsoft.com/office/officeart/2005/8/layout/radial5"/>
    <dgm:cxn modelId="{24B473DC-296B-4A76-B2C3-55C77837845C}" srcId="{52B4591F-D381-4D44-B800-C675335398FB}" destId="{A113156C-82C3-4A37-AE0F-5E12245A304A}" srcOrd="0" destOrd="0" parTransId="{E9329A81-4CAE-4F15-8876-8B025F5A416D}" sibTransId="{68711B43-649B-4C82-B4B2-F0AE0674C997}"/>
    <dgm:cxn modelId="{E4629484-172A-4CBE-BA59-94EFB1D68191}" type="presOf" srcId="{2B0240FA-7EE4-4158-9CA0-FC6815CF696C}" destId="{165DAD8A-30F6-4EFB-BB38-C754A56FC9FA}" srcOrd="1" destOrd="0" presId="urn:microsoft.com/office/officeart/2005/8/layout/radial5"/>
    <dgm:cxn modelId="{E0F73126-35D7-4289-9F03-D71F84E61868}" type="presOf" srcId="{00DCD97B-FDA0-46C0-83A0-910AF6F8C826}" destId="{208DA98E-57CB-4CCC-A781-CBA2BB5E6D17}" srcOrd="1" destOrd="0" presId="urn:microsoft.com/office/officeart/2005/8/layout/radial5"/>
    <dgm:cxn modelId="{3811DFB2-C4B8-4B4F-BB53-BC7FDF384843}" srcId="{52B4591F-D381-4D44-B800-C675335398FB}" destId="{5A5A2274-7F40-4F88-8005-F82E05A3EC2F}" srcOrd="1" destOrd="0" parTransId="{2B0240FA-7EE4-4158-9CA0-FC6815CF696C}" sibTransId="{8DF10A87-95EE-47E6-B51C-4D434001FF36}"/>
    <dgm:cxn modelId="{C582156C-8A7F-45F8-812B-5885C934D4F5}" type="presOf" srcId="{2B0240FA-7EE4-4158-9CA0-FC6815CF696C}" destId="{C2B6FC47-0463-4935-9905-B5EAFB8B9BFB}" srcOrd="0" destOrd="0" presId="urn:microsoft.com/office/officeart/2005/8/layout/radial5"/>
    <dgm:cxn modelId="{0D36C2BD-86A2-4CE1-B7E2-B7D22079B354}" type="presOf" srcId="{52B4591F-D381-4D44-B800-C675335398FB}" destId="{E1A006D3-9E28-4023-B1F0-4F8A280806B2}" srcOrd="0" destOrd="0" presId="urn:microsoft.com/office/officeart/2005/8/layout/radial5"/>
    <dgm:cxn modelId="{F60A69A4-F5B8-4014-A45F-AB902BF6F222}" type="presParOf" srcId="{723B5C43-6FB5-4A2F-AEA1-AA4FD025E9FD}" destId="{E1A006D3-9E28-4023-B1F0-4F8A280806B2}" srcOrd="0" destOrd="0" presId="urn:microsoft.com/office/officeart/2005/8/layout/radial5"/>
    <dgm:cxn modelId="{822E27E1-A297-4B43-A6F1-2CC8163A9EC7}" type="presParOf" srcId="{723B5C43-6FB5-4A2F-AEA1-AA4FD025E9FD}" destId="{2D84B27B-440B-4534-8624-A56769A67DAD}" srcOrd="1" destOrd="0" presId="urn:microsoft.com/office/officeart/2005/8/layout/radial5"/>
    <dgm:cxn modelId="{09107E33-467A-468A-8581-E37E7A9C67CD}" type="presParOf" srcId="{2D84B27B-440B-4534-8624-A56769A67DAD}" destId="{767DAD89-7A8F-4103-BB70-D65EFB0A8B28}" srcOrd="0" destOrd="0" presId="urn:microsoft.com/office/officeart/2005/8/layout/radial5"/>
    <dgm:cxn modelId="{6236467C-8B67-4AE4-A50D-6FF5AC13CB86}" type="presParOf" srcId="{723B5C43-6FB5-4A2F-AEA1-AA4FD025E9FD}" destId="{548A0B9F-1C92-409F-A51C-96841FAF5AD7}" srcOrd="2" destOrd="0" presId="urn:microsoft.com/office/officeart/2005/8/layout/radial5"/>
    <dgm:cxn modelId="{EAA3A3B0-BA3A-4D9E-883C-8A19C69EF29E}" type="presParOf" srcId="{723B5C43-6FB5-4A2F-AEA1-AA4FD025E9FD}" destId="{C2B6FC47-0463-4935-9905-B5EAFB8B9BFB}" srcOrd="3" destOrd="0" presId="urn:microsoft.com/office/officeart/2005/8/layout/radial5"/>
    <dgm:cxn modelId="{15F74A73-CAAE-41FA-9031-EDEDA080DE31}" type="presParOf" srcId="{C2B6FC47-0463-4935-9905-B5EAFB8B9BFB}" destId="{165DAD8A-30F6-4EFB-BB38-C754A56FC9FA}" srcOrd="0" destOrd="0" presId="urn:microsoft.com/office/officeart/2005/8/layout/radial5"/>
    <dgm:cxn modelId="{8BC37DB8-58C1-40CC-927C-E5A7B4804960}" type="presParOf" srcId="{723B5C43-6FB5-4A2F-AEA1-AA4FD025E9FD}" destId="{22D4B9E1-FE66-4683-8EE2-218F43BB6886}" srcOrd="4" destOrd="0" presId="urn:microsoft.com/office/officeart/2005/8/layout/radial5"/>
    <dgm:cxn modelId="{E8A8899C-01EB-44B9-916B-517047C8E610}" type="presParOf" srcId="{723B5C43-6FB5-4A2F-AEA1-AA4FD025E9FD}" destId="{7A0CA051-2526-4845-8957-6E025D676BE4}" srcOrd="5" destOrd="0" presId="urn:microsoft.com/office/officeart/2005/8/layout/radial5"/>
    <dgm:cxn modelId="{70EDDC8D-2260-4AD4-9217-E1ADECCD3E9D}" type="presParOf" srcId="{7A0CA051-2526-4845-8957-6E025D676BE4}" destId="{208DA98E-57CB-4CCC-A781-CBA2BB5E6D17}" srcOrd="0" destOrd="0" presId="urn:microsoft.com/office/officeart/2005/8/layout/radial5"/>
    <dgm:cxn modelId="{D099136C-6ACA-4F76-A35A-14D48A3546F7}" type="presParOf" srcId="{723B5C43-6FB5-4A2F-AEA1-AA4FD025E9FD}" destId="{F894B3E1-4043-4439-A6C9-93B8CBE8CCBB}" srcOrd="6" destOrd="0" presId="urn:microsoft.com/office/officeart/2005/8/layout/radial5"/>
    <dgm:cxn modelId="{03B77054-133B-4BFE-862B-940AE22E9AED}" type="presParOf" srcId="{723B5C43-6FB5-4A2F-AEA1-AA4FD025E9FD}" destId="{C09E319A-7F35-4FA9-9C1E-FE52F61278A3}" srcOrd="7" destOrd="0" presId="urn:microsoft.com/office/officeart/2005/8/layout/radial5"/>
    <dgm:cxn modelId="{58A71D6E-1531-4E73-AE2F-FBC45A09E947}" type="presParOf" srcId="{C09E319A-7F35-4FA9-9C1E-FE52F61278A3}" destId="{85DF1437-B309-4AD7-9640-DC58A8F11515}" srcOrd="0" destOrd="0" presId="urn:microsoft.com/office/officeart/2005/8/layout/radial5"/>
    <dgm:cxn modelId="{1854E225-C21B-49D9-B283-8A5102F89713}" type="presParOf" srcId="{723B5C43-6FB5-4A2F-AEA1-AA4FD025E9FD}" destId="{709DD231-427C-412E-86FD-554D441B699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71F13E-0D46-4A94-B26F-D272AF012595}" type="doc">
      <dgm:prSet loTypeId="urn:microsoft.com/office/officeart/2005/8/layout/radial5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2B4591F-D381-4D44-B800-C675335398FB}">
      <dgm:prSet phldrT="[Текст]"/>
      <dgm:spPr/>
      <dgm:t>
        <a:bodyPr/>
        <a:lstStyle/>
        <a:p>
          <a:r>
            <a:rPr lang="ru-RU" dirty="0" smtClean="0"/>
            <a:t>4К</a:t>
          </a:r>
        </a:p>
        <a:p>
          <a:r>
            <a:rPr lang="en-US" dirty="0" smtClean="0"/>
            <a:t>XXI </a:t>
          </a:r>
          <a:r>
            <a:rPr lang="ru-RU" dirty="0" smtClean="0"/>
            <a:t> века</a:t>
          </a:r>
          <a:endParaRPr lang="ru-RU" dirty="0"/>
        </a:p>
      </dgm:t>
    </dgm:pt>
    <dgm:pt modelId="{E959F5E2-2EB5-43FA-B8BA-042427AB188E}" type="parTrans" cxnId="{5058E75C-1140-411A-A152-5EB625B6B44F}">
      <dgm:prSet/>
      <dgm:spPr/>
      <dgm:t>
        <a:bodyPr/>
        <a:lstStyle/>
        <a:p>
          <a:endParaRPr lang="ru-RU"/>
        </a:p>
      </dgm:t>
    </dgm:pt>
    <dgm:pt modelId="{283E991A-1DCF-4C0E-863F-4F47702014F8}" type="sibTrans" cxnId="{5058E75C-1140-411A-A152-5EB625B6B44F}">
      <dgm:prSet/>
      <dgm:spPr/>
      <dgm:t>
        <a:bodyPr/>
        <a:lstStyle/>
        <a:p>
          <a:endParaRPr lang="ru-RU"/>
        </a:p>
      </dgm:t>
    </dgm:pt>
    <dgm:pt modelId="{5A5A2274-7F40-4F88-8005-F82E05A3EC2F}">
      <dgm:prSet phldrT="[Текст]" custT="1"/>
      <dgm:spPr/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B0240FA-7EE4-4158-9CA0-FC6815CF696C}" type="parTrans" cxnId="{3811DFB2-C4B8-4B4F-BB53-BC7FDF384843}">
      <dgm:prSet/>
      <dgm:spPr/>
      <dgm:t>
        <a:bodyPr/>
        <a:lstStyle/>
        <a:p>
          <a:endParaRPr lang="ru-RU"/>
        </a:p>
      </dgm:t>
    </dgm:pt>
    <dgm:pt modelId="{8DF10A87-95EE-47E6-B51C-4D434001FF36}" type="sibTrans" cxnId="{3811DFB2-C4B8-4B4F-BB53-BC7FDF384843}">
      <dgm:prSet/>
      <dgm:spPr/>
      <dgm:t>
        <a:bodyPr/>
        <a:lstStyle/>
        <a:p>
          <a:endParaRPr lang="ru-RU"/>
        </a:p>
      </dgm:t>
    </dgm:pt>
    <dgm:pt modelId="{92B6BED6-664E-4C38-9EB4-B6CEC381D67E}">
      <dgm:prSet phldrT="[Текст]" custT="1"/>
      <dgm:spPr/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0DCD97B-FDA0-46C0-83A0-910AF6F8C826}" type="parTrans" cxnId="{A4F8743B-BD8C-46B2-8F8C-D31E582B2D81}">
      <dgm:prSet/>
      <dgm:spPr/>
      <dgm:t>
        <a:bodyPr/>
        <a:lstStyle/>
        <a:p>
          <a:endParaRPr lang="ru-RU"/>
        </a:p>
      </dgm:t>
    </dgm:pt>
    <dgm:pt modelId="{57233824-0F50-4441-9335-BCE897F76E6E}" type="sibTrans" cxnId="{A4F8743B-BD8C-46B2-8F8C-D31E582B2D81}">
      <dgm:prSet/>
      <dgm:spPr/>
      <dgm:t>
        <a:bodyPr/>
        <a:lstStyle/>
        <a:p>
          <a:endParaRPr lang="ru-RU"/>
        </a:p>
      </dgm:t>
    </dgm:pt>
    <dgm:pt modelId="{73C90332-F941-4DA3-850B-F4AF26FDB605}">
      <dgm:prSet phldrT="[Текст]" custT="1"/>
      <dgm:spPr/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F419F6E-C042-437A-9702-1BCEE4E1CCFF}" type="parTrans" cxnId="{163EEBBC-2986-4278-B0D1-5DD444EA6C6B}">
      <dgm:prSet/>
      <dgm:spPr/>
      <dgm:t>
        <a:bodyPr/>
        <a:lstStyle/>
        <a:p>
          <a:endParaRPr lang="ru-RU"/>
        </a:p>
      </dgm:t>
    </dgm:pt>
    <dgm:pt modelId="{3E0D6139-19DC-4632-82D6-08DD2B11EDA0}" type="sibTrans" cxnId="{163EEBBC-2986-4278-B0D1-5DD444EA6C6B}">
      <dgm:prSet/>
      <dgm:spPr/>
      <dgm:t>
        <a:bodyPr/>
        <a:lstStyle/>
        <a:p>
          <a:endParaRPr lang="ru-RU"/>
        </a:p>
      </dgm:t>
    </dgm:pt>
    <dgm:pt modelId="{A113156C-82C3-4A37-AE0F-5E12245A304A}">
      <dgm:prSet phldrT="[Текст]" custT="1"/>
      <dgm:spPr/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68711B43-649B-4C82-B4B2-F0AE0674C997}" type="sibTrans" cxnId="{24B473DC-296B-4A76-B2C3-55C77837845C}">
      <dgm:prSet/>
      <dgm:spPr/>
      <dgm:t>
        <a:bodyPr/>
        <a:lstStyle/>
        <a:p>
          <a:endParaRPr lang="ru-RU"/>
        </a:p>
      </dgm:t>
    </dgm:pt>
    <dgm:pt modelId="{E9329A81-4CAE-4F15-8876-8B025F5A416D}" type="parTrans" cxnId="{24B473DC-296B-4A76-B2C3-55C77837845C}">
      <dgm:prSet/>
      <dgm:spPr/>
      <dgm:t>
        <a:bodyPr/>
        <a:lstStyle/>
        <a:p>
          <a:endParaRPr lang="ru-RU"/>
        </a:p>
      </dgm:t>
    </dgm:pt>
    <dgm:pt modelId="{723B5C43-6FB5-4A2F-AEA1-AA4FD025E9FD}" type="pres">
      <dgm:prSet presAssocID="{5371F13E-0D46-4A94-B26F-D272AF01259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A006D3-9E28-4023-B1F0-4F8A280806B2}" type="pres">
      <dgm:prSet presAssocID="{52B4591F-D381-4D44-B800-C675335398FB}" presName="centerShape" presStyleLbl="node0" presStyleIdx="0" presStyleCnt="1" custScaleX="151247" custScaleY="123747"/>
      <dgm:spPr/>
      <dgm:t>
        <a:bodyPr/>
        <a:lstStyle/>
        <a:p>
          <a:endParaRPr lang="ru-RU"/>
        </a:p>
      </dgm:t>
    </dgm:pt>
    <dgm:pt modelId="{2D84B27B-440B-4534-8624-A56769A67DAD}" type="pres">
      <dgm:prSet presAssocID="{E9329A81-4CAE-4F15-8876-8B025F5A416D}" presName="parTrans" presStyleLbl="sibTrans2D1" presStyleIdx="0" presStyleCnt="4"/>
      <dgm:spPr/>
      <dgm:t>
        <a:bodyPr/>
        <a:lstStyle/>
        <a:p>
          <a:endParaRPr lang="ru-RU"/>
        </a:p>
      </dgm:t>
    </dgm:pt>
    <dgm:pt modelId="{767DAD89-7A8F-4103-BB70-D65EFB0A8B28}" type="pres">
      <dgm:prSet presAssocID="{E9329A81-4CAE-4F15-8876-8B025F5A416D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548A0B9F-1C92-409F-A51C-96841FAF5AD7}" type="pres">
      <dgm:prSet presAssocID="{A113156C-82C3-4A37-AE0F-5E12245A304A}" presName="node" presStyleLbl="node1" presStyleIdx="0" presStyleCnt="4" custScaleX="156662" custRadScaleRad="106718" custRadScaleInc="15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B6FC47-0463-4935-9905-B5EAFB8B9BFB}" type="pres">
      <dgm:prSet presAssocID="{2B0240FA-7EE4-4158-9CA0-FC6815CF696C}" presName="parTrans" presStyleLbl="sibTrans2D1" presStyleIdx="1" presStyleCnt="4"/>
      <dgm:spPr/>
      <dgm:t>
        <a:bodyPr/>
        <a:lstStyle/>
        <a:p>
          <a:endParaRPr lang="ru-RU"/>
        </a:p>
      </dgm:t>
    </dgm:pt>
    <dgm:pt modelId="{165DAD8A-30F6-4EFB-BB38-C754A56FC9FA}" type="pres">
      <dgm:prSet presAssocID="{2B0240FA-7EE4-4158-9CA0-FC6815CF696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22D4B9E1-FE66-4683-8EE2-218F43BB6886}" type="pres">
      <dgm:prSet presAssocID="{5A5A2274-7F40-4F88-8005-F82E05A3EC2F}" presName="node" presStyleLbl="node1" presStyleIdx="1" presStyleCnt="4" custScaleX="160007" custRadScaleRad="148693" custRadScaleInc="-1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CA051-2526-4845-8957-6E025D676BE4}" type="pres">
      <dgm:prSet presAssocID="{00DCD97B-FDA0-46C0-83A0-910AF6F8C826}" presName="parTrans" presStyleLbl="sibTrans2D1" presStyleIdx="2" presStyleCnt="4"/>
      <dgm:spPr/>
      <dgm:t>
        <a:bodyPr/>
        <a:lstStyle/>
        <a:p>
          <a:endParaRPr lang="ru-RU"/>
        </a:p>
      </dgm:t>
    </dgm:pt>
    <dgm:pt modelId="{208DA98E-57CB-4CCC-A781-CBA2BB5E6D17}" type="pres">
      <dgm:prSet presAssocID="{00DCD97B-FDA0-46C0-83A0-910AF6F8C826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F894B3E1-4043-4439-A6C9-93B8CBE8CCBB}" type="pres">
      <dgm:prSet presAssocID="{92B6BED6-664E-4C38-9EB4-B6CEC381D67E}" presName="node" presStyleLbl="node1" presStyleIdx="2" presStyleCnt="4" custScaleX="232904" custRadScaleRad="102850" custRadScaleInc="-1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E319A-7F35-4FA9-9C1E-FE52F61278A3}" type="pres">
      <dgm:prSet presAssocID="{FF419F6E-C042-437A-9702-1BCEE4E1CCFF}" presName="parTrans" presStyleLbl="sibTrans2D1" presStyleIdx="3" presStyleCnt="4"/>
      <dgm:spPr/>
      <dgm:t>
        <a:bodyPr/>
        <a:lstStyle/>
        <a:p>
          <a:endParaRPr lang="ru-RU"/>
        </a:p>
      </dgm:t>
    </dgm:pt>
    <dgm:pt modelId="{85DF1437-B309-4AD7-9640-DC58A8F11515}" type="pres">
      <dgm:prSet presAssocID="{FF419F6E-C042-437A-9702-1BCEE4E1CCFF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709DD231-427C-412E-86FD-554D441B6994}" type="pres">
      <dgm:prSet presAssocID="{73C90332-F941-4DA3-850B-F4AF26FDB605}" presName="node" presStyleLbl="node1" presStyleIdx="3" presStyleCnt="4" custScaleX="132072" custRadScaleRad="139465" custRadScaleInc="1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A0F6E9-C132-47B3-9922-3DAC5DE35F9F}" type="presOf" srcId="{5371F13E-0D46-4A94-B26F-D272AF012595}" destId="{723B5C43-6FB5-4A2F-AEA1-AA4FD025E9FD}" srcOrd="0" destOrd="0" presId="urn:microsoft.com/office/officeart/2005/8/layout/radial5"/>
    <dgm:cxn modelId="{1A47B448-C9C1-4B57-9C80-C653DCE740DB}" type="presOf" srcId="{2B0240FA-7EE4-4158-9CA0-FC6815CF696C}" destId="{C2B6FC47-0463-4935-9905-B5EAFB8B9BFB}" srcOrd="0" destOrd="0" presId="urn:microsoft.com/office/officeart/2005/8/layout/radial5"/>
    <dgm:cxn modelId="{163EEBBC-2986-4278-B0D1-5DD444EA6C6B}" srcId="{52B4591F-D381-4D44-B800-C675335398FB}" destId="{73C90332-F941-4DA3-850B-F4AF26FDB605}" srcOrd="3" destOrd="0" parTransId="{FF419F6E-C042-437A-9702-1BCEE4E1CCFF}" sibTransId="{3E0D6139-19DC-4632-82D6-08DD2B11EDA0}"/>
    <dgm:cxn modelId="{273C8A35-87C8-4D93-B3C8-EE5C29BC5A32}" type="presOf" srcId="{2B0240FA-7EE4-4158-9CA0-FC6815CF696C}" destId="{165DAD8A-30F6-4EFB-BB38-C754A56FC9FA}" srcOrd="1" destOrd="0" presId="urn:microsoft.com/office/officeart/2005/8/layout/radial5"/>
    <dgm:cxn modelId="{81F28174-BDDB-4773-B83A-9479027738A0}" type="presOf" srcId="{FF419F6E-C042-437A-9702-1BCEE4E1CCFF}" destId="{C09E319A-7F35-4FA9-9C1E-FE52F61278A3}" srcOrd="0" destOrd="0" presId="urn:microsoft.com/office/officeart/2005/8/layout/radial5"/>
    <dgm:cxn modelId="{B2436F64-A42E-4560-A0DA-37B3ADDDAF38}" type="presOf" srcId="{5A5A2274-7F40-4F88-8005-F82E05A3EC2F}" destId="{22D4B9E1-FE66-4683-8EE2-218F43BB6886}" srcOrd="0" destOrd="0" presId="urn:microsoft.com/office/officeart/2005/8/layout/radial5"/>
    <dgm:cxn modelId="{1494BF5C-922F-4BF6-ADCE-538275C36E44}" type="presOf" srcId="{E9329A81-4CAE-4F15-8876-8B025F5A416D}" destId="{767DAD89-7A8F-4103-BB70-D65EFB0A8B28}" srcOrd="1" destOrd="0" presId="urn:microsoft.com/office/officeart/2005/8/layout/radial5"/>
    <dgm:cxn modelId="{6FDDAE6F-308D-43F9-AF36-C734E3FAB617}" type="presOf" srcId="{52B4591F-D381-4D44-B800-C675335398FB}" destId="{E1A006D3-9E28-4023-B1F0-4F8A280806B2}" srcOrd="0" destOrd="0" presId="urn:microsoft.com/office/officeart/2005/8/layout/radial5"/>
    <dgm:cxn modelId="{269452C4-A1FD-431C-9D07-7EEB96F97743}" type="presOf" srcId="{00DCD97B-FDA0-46C0-83A0-910AF6F8C826}" destId="{7A0CA051-2526-4845-8957-6E025D676BE4}" srcOrd="0" destOrd="0" presId="urn:microsoft.com/office/officeart/2005/8/layout/radial5"/>
    <dgm:cxn modelId="{15C26226-8252-4C54-99A0-6EEB834EDF6C}" type="presOf" srcId="{E9329A81-4CAE-4F15-8876-8B025F5A416D}" destId="{2D84B27B-440B-4534-8624-A56769A67DAD}" srcOrd="0" destOrd="0" presId="urn:microsoft.com/office/officeart/2005/8/layout/radial5"/>
    <dgm:cxn modelId="{D28303C1-AB52-4912-8488-D60AB8E4559D}" type="presOf" srcId="{73C90332-F941-4DA3-850B-F4AF26FDB605}" destId="{709DD231-427C-412E-86FD-554D441B6994}" srcOrd="0" destOrd="0" presId="urn:microsoft.com/office/officeart/2005/8/layout/radial5"/>
    <dgm:cxn modelId="{A4F8743B-BD8C-46B2-8F8C-D31E582B2D81}" srcId="{52B4591F-D381-4D44-B800-C675335398FB}" destId="{92B6BED6-664E-4C38-9EB4-B6CEC381D67E}" srcOrd="2" destOrd="0" parTransId="{00DCD97B-FDA0-46C0-83A0-910AF6F8C826}" sibTransId="{57233824-0F50-4441-9335-BCE897F76E6E}"/>
    <dgm:cxn modelId="{3AFF0A88-D9C8-4D43-ADE4-FF56B1D2359D}" type="presOf" srcId="{A113156C-82C3-4A37-AE0F-5E12245A304A}" destId="{548A0B9F-1C92-409F-A51C-96841FAF5AD7}" srcOrd="0" destOrd="0" presId="urn:microsoft.com/office/officeart/2005/8/layout/radial5"/>
    <dgm:cxn modelId="{5058E75C-1140-411A-A152-5EB625B6B44F}" srcId="{5371F13E-0D46-4A94-B26F-D272AF012595}" destId="{52B4591F-D381-4D44-B800-C675335398FB}" srcOrd="0" destOrd="0" parTransId="{E959F5E2-2EB5-43FA-B8BA-042427AB188E}" sibTransId="{283E991A-1DCF-4C0E-863F-4F47702014F8}"/>
    <dgm:cxn modelId="{24B473DC-296B-4A76-B2C3-55C77837845C}" srcId="{52B4591F-D381-4D44-B800-C675335398FB}" destId="{A113156C-82C3-4A37-AE0F-5E12245A304A}" srcOrd="0" destOrd="0" parTransId="{E9329A81-4CAE-4F15-8876-8B025F5A416D}" sibTransId="{68711B43-649B-4C82-B4B2-F0AE0674C997}"/>
    <dgm:cxn modelId="{3FB07571-FAEC-4001-9921-E6B962CF4C2F}" type="presOf" srcId="{92B6BED6-664E-4C38-9EB4-B6CEC381D67E}" destId="{F894B3E1-4043-4439-A6C9-93B8CBE8CCBB}" srcOrd="0" destOrd="0" presId="urn:microsoft.com/office/officeart/2005/8/layout/radial5"/>
    <dgm:cxn modelId="{DC694968-00FC-4C54-9FA3-6597A2696514}" type="presOf" srcId="{00DCD97B-FDA0-46C0-83A0-910AF6F8C826}" destId="{208DA98E-57CB-4CCC-A781-CBA2BB5E6D17}" srcOrd="1" destOrd="0" presId="urn:microsoft.com/office/officeart/2005/8/layout/radial5"/>
    <dgm:cxn modelId="{1FABEE4E-73A7-4DCB-AE87-C9CBF71F0E2B}" type="presOf" srcId="{FF419F6E-C042-437A-9702-1BCEE4E1CCFF}" destId="{85DF1437-B309-4AD7-9640-DC58A8F11515}" srcOrd="1" destOrd="0" presId="urn:microsoft.com/office/officeart/2005/8/layout/radial5"/>
    <dgm:cxn modelId="{3811DFB2-C4B8-4B4F-BB53-BC7FDF384843}" srcId="{52B4591F-D381-4D44-B800-C675335398FB}" destId="{5A5A2274-7F40-4F88-8005-F82E05A3EC2F}" srcOrd="1" destOrd="0" parTransId="{2B0240FA-7EE4-4158-9CA0-FC6815CF696C}" sibTransId="{8DF10A87-95EE-47E6-B51C-4D434001FF36}"/>
    <dgm:cxn modelId="{7596A8F0-7DD2-4D2C-977E-41C1BB9B2D3D}" type="presParOf" srcId="{723B5C43-6FB5-4A2F-AEA1-AA4FD025E9FD}" destId="{E1A006D3-9E28-4023-B1F0-4F8A280806B2}" srcOrd="0" destOrd="0" presId="urn:microsoft.com/office/officeart/2005/8/layout/radial5"/>
    <dgm:cxn modelId="{D48A35B5-6614-4835-8F5C-EE504A7C68A3}" type="presParOf" srcId="{723B5C43-6FB5-4A2F-AEA1-AA4FD025E9FD}" destId="{2D84B27B-440B-4534-8624-A56769A67DAD}" srcOrd="1" destOrd="0" presId="urn:microsoft.com/office/officeart/2005/8/layout/radial5"/>
    <dgm:cxn modelId="{926FE397-9730-4A5C-849D-3B495DDA45BC}" type="presParOf" srcId="{2D84B27B-440B-4534-8624-A56769A67DAD}" destId="{767DAD89-7A8F-4103-BB70-D65EFB0A8B28}" srcOrd="0" destOrd="0" presId="urn:microsoft.com/office/officeart/2005/8/layout/radial5"/>
    <dgm:cxn modelId="{8029D399-654A-4D95-869A-B740A04DBF4B}" type="presParOf" srcId="{723B5C43-6FB5-4A2F-AEA1-AA4FD025E9FD}" destId="{548A0B9F-1C92-409F-A51C-96841FAF5AD7}" srcOrd="2" destOrd="0" presId="urn:microsoft.com/office/officeart/2005/8/layout/radial5"/>
    <dgm:cxn modelId="{EB08C1F8-8959-4C5B-8375-1966334BB089}" type="presParOf" srcId="{723B5C43-6FB5-4A2F-AEA1-AA4FD025E9FD}" destId="{C2B6FC47-0463-4935-9905-B5EAFB8B9BFB}" srcOrd="3" destOrd="0" presId="urn:microsoft.com/office/officeart/2005/8/layout/radial5"/>
    <dgm:cxn modelId="{F382D292-36AD-4806-ABEE-D8691A46411E}" type="presParOf" srcId="{C2B6FC47-0463-4935-9905-B5EAFB8B9BFB}" destId="{165DAD8A-30F6-4EFB-BB38-C754A56FC9FA}" srcOrd="0" destOrd="0" presId="urn:microsoft.com/office/officeart/2005/8/layout/radial5"/>
    <dgm:cxn modelId="{346F0CD9-82B1-4B00-B2EB-1F1ADC201822}" type="presParOf" srcId="{723B5C43-6FB5-4A2F-AEA1-AA4FD025E9FD}" destId="{22D4B9E1-FE66-4683-8EE2-218F43BB6886}" srcOrd="4" destOrd="0" presId="urn:microsoft.com/office/officeart/2005/8/layout/radial5"/>
    <dgm:cxn modelId="{D5CAC2C5-16C0-4F57-ACFF-283EEE603CD9}" type="presParOf" srcId="{723B5C43-6FB5-4A2F-AEA1-AA4FD025E9FD}" destId="{7A0CA051-2526-4845-8957-6E025D676BE4}" srcOrd="5" destOrd="0" presId="urn:microsoft.com/office/officeart/2005/8/layout/radial5"/>
    <dgm:cxn modelId="{D6606E68-C379-4D75-84D2-19A4DA9B5C76}" type="presParOf" srcId="{7A0CA051-2526-4845-8957-6E025D676BE4}" destId="{208DA98E-57CB-4CCC-A781-CBA2BB5E6D17}" srcOrd="0" destOrd="0" presId="urn:microsoft.com/office/officeart/2005/8/layout/radial5"/>
    <dgm:cxn modelId="{15F35BF7-D116-4D1F-8C74-44131793148E}" type="presParOf" srcId="{723B5C43-6FB5-4A2F-AEA1-AA4FD025E9FD}" destId="{F894B3E1-4043-4439-A6C9-93B8CBE8CCBB}" srcOrd="6" destOrd="0" presId="urn:microsoft.com/office/officeart/2005/8/layout/radial5"/>
    <dgm:cxn modelId="{C5F405E4-68E5-4D88-B2CF-7C518D1F41BB}" type="presParOf" srcId="{723B5C43-6FB5-4A2F-AEA1-AA4FD025E9FD}" destId="{C09E319A-7F35-4FA9-9C1E-FE52F61278A3}" srcOrd="7" destOrd="0" presId="urn:microsoft.com/office/officeart/2005/8/layout/radial5"/>
    <dgm:cxn modelId="{6C302B83-42DE-4312-BF49-95BDEA31463C}" type="presParOf" srcId="{C09E319A-7F35-4FA9-9C1E-FE52F61278A3}" destId="{85DF1437-B309-4AD7-9640-DC58A8F11515}" srcOrd="0" destOrd="0" presId="urn:microsoft.com/office/officeart/2005/8/layout/radial5"/>
    <dgm:cxn modelId="{F137BF04-59EE-4768-A8B5-15824B326E31}" type="presParOf" srcId="{723B5C43-6FB5-4A2F-AEA1-AA4FD025E9FD}" destId="{709DD231-427C-412E-86FD-554D441B699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006D3-9E28-4023-B1F0-4F8A280806B2}">
      <dsp:nvSpPr>
        <dsp:cNvPr id="0" name=""/>
        <dsp:cNvSpPr/>
      </dsp:nvSpPr>
      <dsp:spPr>
        <a:xfrm>
          <a:off x="2964153" y="2257404"/>
          <a:ext cx="2402790" cy="196591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4К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XXI </a:t>
          </a:r>
          <a:r>
            <a:rPr lang="ru-RU" sz="3200" kern="1200" dirty="0" smtClean="0"/>
            <a:t> века</a:t>
          </a:r>
          <a:endParaRPr lang="ru-RU" sz="3200" kern="1200" dirty="0"/>
        </a:p>
      </dsp:txBody>
      <dsp:txXfrm>
        <a:off x="3316033" y="2545305"/>
        <a:ext cx="1699030" cy="1390108"/>
      </dsp:txXfrm>
    </dsp:sp>
    <dsp:sp modelId="{2D84B27B-440B-4534-8624-A56769A67DAD}">
      <dsp:nvSpPr>
        <dsp:cNvPr id="0" name=""/>
        <dsp:cNvSpPr/>
      </dsp:nvSpPr>
      <dsp:spPr>
        <a:xfrm rot="16246017">
          <a:off x="4035329" y="1698995"/>
          <a:ext cx="293955" cy="578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4078832" y="1858882"/>
        <a:ext cx="205769" cy="347394"/>
      </dsp:txXfrm>
    </dsp:sp>
    <dsp:sp modelId="{548A0B9F-1C92-409F-A51C-96841FAF5AD7}">
      <dsp:nvSpPr>
        <dsp:cNvPr id="0" name=""/>
        <dsp:cNvSpPr/>
      </dsp:nvSpPr>
      <dsp:spPr>
        <a:xfrm>
          <a:off x="2863620" y="0"/>
          <a:ext cx="2667815" cy="170291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itchFamily="18" charset="0"/>
              <a:cs typeface="Times New Roman" pitchFamily="18" charset="0"/>
            </a:rPr>
            <a:t>КРИТИЧЕСКОЕ МЫШЛЕНИЕ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54312" y="249386"/>
        <a:ext cx="1886431" cy="1204139"/>
      </dsp:txXfrm>
    </dsp:sp>
    <dsp:sp modelId="{C2B6FC47-0463-4935-9905-B5EAFB8B9BFB}">
      <dsp:nvSpPr>
        <dsp:cNvPr id="0" name=""/>
        <dsp:cNvSpPr/>
      </dsp:nvSpPr>
      <dsp:spPr>
        <a:xfrm rot="21547838">
          <a:off x="5471847" y="2929120"/>
          <a:ext cx="253283" cy="578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471851" y="3045494"/>
        <a:ext cx="177298" cy="347394"/>
      </dsp:txXfrm>
    </dsp:sp>
    <dsp:sp modelId="{22D4B9E1-FE66-4683-8EE2-218F43BB6886}">
      <dsp:nvSpPr>
        <dsp:cNvPr id="0" name=""/>
        <dsp:cNvSpPr/>
      </dsp:nvSpPr>
      <dsp:spPr>
        <a:xfrm>
          <a:off x="5844173" y="2342758"/>
          <a:ext cx="2724778" cy="1702911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itchFamily="18" charset="0"/>
              <a:cs typeface="Times New Roman" pitchFamily="18" charset="0"/>
            </a:rPr>
            <a:t>КРЕАТИВНОСТЬ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43207" y="2592144"/>
        <a:ext cx="1926710" cy="1204139"/>
      </dsp:txXfrm>
    </dsp:sp>
    <dsp:sp modelId="{7A0CA051-2526-4845-8957-6E025D676BE4}">
      <dsp:nvSpPr>
        <dsp:cNvPr id="0" name=""/>
        <dsp:cNvSpPr/>
      </dsp:nvSpPr>
      <dsp:spPr>
        <a:xfrm rot="5353987">
          <a:off x="4035332" y="4202725"/>
          <a:ext cx="293946" cy="578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4078834" y="4274435"/>
        <a:ext cx="205762" cy="347394"/>
      </dsp:txXfrm>
    </dsp:sp>
    <dsp:sp modelId="{F894B3E1-4043-4439-A6C9-93B8CBE8CCBB}">
      <dsp:nvSpPr>
        <dsp:cNvPr id="0" name=""/>
        <dsp:cNvSpPr/>
      </dsp:nvSpPr>
      <dsp:spPr>
        <a:xfrm>
          <a:off x="2214450" y="4777808"/>
          <a:ext cx="3966149" cy="1702911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itchFamily="18" charset="0"/>
              <a:cs typeface="Times New Roman" pitchFamily="18" charset="0"/>
            </a:rPr>
            <a:t>КОММУНИКАТИВНОСТЬ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95279" y="5027194"/>
        <a:ext cx="2804491" cy="1204139"/>
      </dsp:txXfrm>
    </dsp:sp>
    <dsp:sp modelId="{C09E319A-7F35-4FA9-9C1E-FE52F61278A3}">
      <dsp:nvSpPr>
        <dsp:cNvPr id="0" name=""/>
        <dsp:cNvSpPr/>
      </dsp:nvSpPr>
      <dsp:spPr>
        <a:xfrm rot="10852174">
          <a:off x="2427701" y="2927366"/>
          <a:ext cx="379267" cy="578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2541474" y="3044027"/>
        <a:ext cx="265487" cy="347394"/>
      </dsp:txXfrm>
    </dsp:sp>
    <dsp:sp modelId="{709DD231-427C-412E-86FD-554D441B6994}">
      <dsp:nvSpPr>
        <dsp:cNvPr id="0" name=""/>
        <dsp:cNvSpPr/>
      </dsp:nvSpPr>
      <dsp:spPr>
        <a:xfrm>
          <a:off x="0" y="2342747"/>
          <a:ext cx="2249069" cy="1702911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itchFamily="18" charset="0"/>
              <a:cs typeface="Times New Roman" pitchFamily="18" charset="0"/>
            </a:rPr>
            <a:t>КОМАНДНАЯ РАБОТА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9369" y="2592133"/>
        <a:ext cx="1590331" cy="1204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006D3-9E28-4023-B1F0-4F8A280806B2}">
      <dsp:nvSpPr>
        <dsp:cNvPr id="0" name=""/>
        <dsp:cNvSpPr/>
      </dsp:nvSpPr>
      <dsp:spPr>
        <a:xfrm>
          <a:off x="2877747" y="2186708"/>
          <a:ext cx="2575603" cy="210730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4К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XXI </a:t>
          </a:r>
          <a:r>
            <a:rPr lang="ru-RU" sz="3300" kern="1200" dirty="0" smtClean="0"/>
            <a:t> века</a:t>
          </a:r>
          <a:endParaRPr lang="ru-RU" sz="3300" kern="1200" dirty="0"/>
        </a:p>
      </dsp:txBody>
      <dsp:txXfrm>
        <a:off x="3254935" y="2495315"/>
        <a:ext cx="1821227" cy="1490088"/>
      </dsp:txXfrm>
    </dsp:sp>
    <dsp:sp modelId="{2D84B27B-440B-4534-8624-A56769A67DAD}">
      <dsp:nvSpPr>
        <dsp:cNvPr id="0" name=""/>
        <dsp:cNvSpPr/>
      </dsp:nvSpPr>
      <dsp:spPr>
        <a:xfrm rot="16246017">
          <a:off x="4054551" y="1662589"/>
          <a:ext cx="256485" cy="578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4092509" y="1816856"/>
        <a:ext cx="179540" cy="347394"/>
      </dsp:txXfrm>
    </dsp:sp>
    <dsp:sp modelId="{548A0B9F-1C92-409F-A51C-96841FAF5AD7}">
      <dsp:nvSpPr>
        <dsp:cNvPr id="0" name=""/>
        <dsp:cNvSpPr/>
      </dsp:nvSpPr>
      <dsp:spPr>
        <a:xfrm>
          <a:off x="2863620" y="0"/>
          <a:ext cx="2667815" cy="170291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54312" y="249386"/>
        <a:ext cx="1886431" cy="1204139"/>
      </dsp:txXfrm>
    </dsp:sp>
    <dsp:sp modelId="{C2B6FC47-0463-4935-9905-B5EAFB8B9BFB}">
      <dsp:nvSpPr>
        <dsp:cNvPr id="0" name=""/>
        <dsp:cNvSpPr/>
      </dsp:nvSpPr>
      <dsp:spPr>
        <a:xfrm rot="21547838">
          <a:off x="5539235" y="2928445"/>
          <a:ext cx="207490" cy="578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539239" y="3044715"/>
        <a:ext cx="145243" cy="347394"/>
      </dsp:txXfrm>
    </dsp:sp>
    <dsp:sp modelId="{22D4B9E1-FE66-4683-8EE2-218F43BB6886}">
      <dsp:nvSpPr>
        <dsp:cNvPr id="0" name=""/>
        <dsp:cNvSpPr/>
      </dsp:nvSpPr>
      <dsp:spPr>
        <a:xfrm>
          <a:off x="5844173" y="2342758"/>
          <a:ext cx="2724778" cy="1702911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43207" y="2592144"/>
        <a:ext cx="1926710" cy="1204139"/>
      </dsp:txXfrm>
    </dsp:sp>
    <dsp:sp modelId="{7A0CA051-2526-4845-8957-6E025D676BE4}">
      <dsp:nvSpPr>
        <dsp:cNvPr id="0" name=""/>
        <dsp:cNvSpPr/>
      </dsp:nvSpPr>
      <dsp:spPr>
        <a:xfrm rot="5353987">
          <a:off x="4054554" y="4239131"/>
          <a:ext cx="256476" cy="578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4092511" y="4316461"/>
        <a:ext cx="179533" cy="347394"/>
      </dsp:txXfrm>
    </dsp:sp>
    <dsp:sp modelId="{F894B3E1-4043-4439-A6C9-93B8CBE8CCBB}">
      <dsp:nvSpPr>
        <dsp:cNvPr id="0" name=""/>
        <dsp:cNvSpPr/>
      </dsp:nvSpPr>
      <dsp:spPr>
        <a:xfrm>
          <a:off x="2214450" y="4777808"/>
          <a:ext cx="3966149" cy="1702911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95279" y="5027194"/>
        <a:ext cx="2804491" cy="1204139"/>
      </dsp:txXfrm>
    </dsp:sp>
    <dsp:sp modelId="{C09E319A-7F35-4FA9-9C1E-FE52F61278A3}">
      <dsp:nvSpPr>
        <dsp:cNvPr id="0" name=""/>
        <dsp:cNvSpPr/>
      </dsp:nvSpPr>
      <dsp:spPr>
        <a:xfrm rot="10852174">
          <a:off x="2406105" y="2926690"/>
          <a:ext cx="333474" cy="5789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2506141" y="3043247"/>
        <a:ext cx="233432" cy="347394"/>
      </dsp:txXfrm>
    </dsp:sp>
    <dsp:sp modelId="{709DD231-427C-412E-86FD-554D441B6994}">
      <dsp:nvSpPr>
        <dsp:cNvPr id="0" name=""/>
        <dsp:cNvSpPr/>
      </dsp:nvSpPr>
      <dsp:spPr>
        <a:xfrm>
          <a:off x="0" y="2342747"/>
          <a:ext cx="2249069" cy="1702911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9369" y="2592133"/>
        <a:ext cx="1590331" cy="1204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ABB27-6CF3-4249-B5C9-ED3A966923B0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C0310-E779-4228-9A12-BC926CDEFB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884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C0310-E779-4228-9A12-BC926CDEFB11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946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dobro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1082;&#1083;&#1072;&#1089;&#1089;&#1085;&#1099;&#1081;%20&#1082;&#1083;&#1072;&#1089;&#1089;&#1085;&#1099;&#1081;\&#1050;&#1051;&#1040;&#1057;&#1057;&#1053;&#1067;&#1049;%20&#1063;&#1040;&#1057;\&#1042;&#1086;&#1083;&#1086;&#1085;&#1090;&#1077;&#1088;&#1099;%20-%20&#1043;&#1080;&#1084;&#1085;%20&#1074;&#1086;&#1083;&#1086;&#1085;&#1090;&#1077;&#1088;&#1086;&#1074;%20(minus)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ТЕМА КЛАССНОГО ЧАС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692696"/>
            <a:ext cx="9144000" cy="518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9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99883" y="298435"/>
            <a:ext cx="8752860" cy="63709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  <a:tab pos="450850" algn="l"/>
                <a:tab pos="630238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17171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7171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100-летию Республики Коми создадут </a:t>
            </a:r>
          </a:p>
          <a:p>
            <a:pPr marL="0" marR="0" lvl="0" indent="45085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  <a:tab pos="450850" algn="l"/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 туристических маршрутов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algn="just"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tabLst>
                <a:tab pos="90488" algn="l"/>
                <a:tab pos="450850" algn="l"/>
                <a:tab pos="630238" algn="l"/>
              </a:tabLst>
            </a:pP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«Сегодня в общественной приемной Главы Республики Коми писатель и альпинист Сергей Журавлев представил проект «Вычегда-100». Он рассказал, что занимается разработкой 100 маршрутов по 100 рекам бассейна реки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Вычегды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marR="0" lvl="0" indent="450850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  <a:tab pos="450850" algn="l"/>
                <a:tab pos="630238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  <a:tab pos="450850" algn="l"/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450850" algn="l"/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Определите направление волонтерской деятельности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  <a:tab pos="450850" algn="l"/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Проанализируйте ситуацию и предложите свое решение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tabLst>
                <a:tab pos="90488" algn="l"/>
                <a:tab pos="450850" algn="l"/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Ситуация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rgbClr val="002060"/>
                </a:solidFill>
              </a:rPr>
              <a:t>Группа иностранцев приехала на празднование юбилея Республики Коми. Какой экскурсионный маршрут вы бы предложили иностранным гостям с учетом времени их пребывания в Республике (7 дней).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ts val="2600"/>
              </a:lnSpc>
              <a:spcBef>
                <a:spcPts val="450"/>
              </a:spcBef>
              <a:spcAft>
                <a:spcPts val="1500"/>
              </a:spcAft>
              <a:tabLst>
                <a:tab pos="90170" algn="l"/>
                <a:tab pos="450215" algn="l"/>
                <a:tab pos="630555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Какими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качествами должен обладать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волонтер этого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направления?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  <a:tab pos="450850" algn="l"/>
                <a:tab pos="63023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9" name="Рисунок 1" descr="Описание: M:\со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7" y="191125"/>
            <a:ext cx="944108" cy="94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28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576" y="116632"/>
            <a:ext cx="8712968" cy="6583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Bef>
                <a:spcPts val="450"/>
              </a:spcBef>
              <a:spcAft>
                <a:spcPts val="15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«Новый год вместе»</a:t>
            </a:r>
            <a:endParaRPr lang="ru-RU" sz="2800" dirty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ts val="26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«Волонтерский отряд «Юный тимуровец» побывал в гостях у детей из социального приюта. Юные волонтеры подготовили сказку «Как Иван царевич искал перо Жар-птицы», организовали игры, конкурсы и вручили подарки, сделанные своими руками».</a:t>
            </a:r>
            <a:endParaRPr lang="ru-RU" sz="2400" i="1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ts val="26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100" dirty="0" smtClean="0"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ts val="26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Вопросы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:</a:t>
            </a:r>
            <a:endParaRPr lang="ru-RU" sz="2400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ts val="26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Определите направление волонтерской деятельности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ts val="26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Проанализируйте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ситуацию и предложите 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свое решение</a:t>
            </a:r>
            <a:endParaRPr lang="ru-RU" sz="2400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>
              <a:lnSpc>
                <a:spcPts val="2600"/>
              </a:lnSpc>
            </a:pP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</a:rPr>
              <a:t>Ситуация.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современном обществе количество одиноких людей увеличивается. В деревне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Абезь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Интинского района живет Иванова Мария Васильевна. У нее свой небольшой домик, огород. Но в последнее время она стала часто болеть. Как школьники могут помочь пожилому человеку?</a:t>
            </a:r>
            <a:endParaRPr lang="ru-RU" sz="2400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pPr lvl="0" algn="just">
              <a:lnSpc>
                <a:spcPts val="2600"/>
              </a:lnSpc>
              <a:spcBef>
                <a:spcPts val="450"/>
              </a:spcBef>
              <a:spcAft>
                <a:spcPts val="1500"/>
              </a:spcAft>
              <a:tabLst>
                <a:tab pos="90170" algn="l"/>
                <a:tab pos="450215" algn="l"/>
                <a:tab pos="630555" algn="l"/>
              </a:tabLst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Какими качествами должен обладать волонтер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этого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направления?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43" y="260648"/>
            <a:ext cx="884237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42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24128" y="692695"/>
            <a:ext cx="2185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Социальная активность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88363346"/>
              </p:ext>
            </p:extLst>
          </p:nvPr>
        </p:nvGraphicFramePr>
        <p:xfrm>
          <a:off x="251520" y="188640"/>
          <a:ext cx="856895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33517296"/>
              </p:ext>
            </p:extLst>
          </p:nvPr>
        </p:nvGraphicFramePr>
        <p:xfrm>
          <a:off x="251520" y="188640"/>
          <a:ext cx="856895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33165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822106" cy="5879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26064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ИНКЛЮЗИВНЫЙ  ТЕАТР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96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3235"/>
            <a:ext cx="8198809" cy="5467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19" y="5594239"/>
            <a:ext cx="87849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</a:rPr>
              <a:t>«С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</a:rPr>
              <a:t>детства я хотела заниматься творчеством и мечтала – когда-нибудь это исполнится. В 27 лет поняла, что лучшее время   СЕЙЧАС и создала театр. Да, он инклюзивный. </a:t>
            </a:r>
            <a:endParaRPr lang="ru-RU" dirty="0" smtClean="0">
              <a:solidFill>
                <a:srgbClr val="002060"/>
              </a:solidFill>
              <a:latin typeface="Times New Roman"/>
              <a:ea typeface="Calibri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</a:rPr>
              <a:t>Но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</a:rPr>
              <a:t>тем интереснее. И вместе мы можем создать больше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</a:rPr>
              <a:t>магии»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82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8" t="18313" r="35019" b="11648"/>
          <a:stretch/>
        </p:blipFill>
        <p:spPr bwMode="auto">
          <a:xfrm>
            <a:off x="295191" y="128804"/>
            <a:ext cx="2846459" cy="33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5" t="18310" r="32348" b="5558"/>
          <a:stretch/>
        </p:blipFill>
        <p:spPr bwMode="auto">
          <a:xfrm>
            <a:off x="323528" y="3538424"/>
            <a:ext cx="2902515" cy="3230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9392"/>
            <a:ext cx="1619672" cy="1103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51"/>
          <a:stretch/>
        </p:blipFill>
        <p:spPr bwMode="auto">
          <a:xfrm>
            <a:off x="3059832" y="3403906"/>
            <a:ext cx="3168352" cy="3365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7" t="15615" r="33113" b="3996"/>
          <a:stretch/>
        </p:blipFill>
        <p:spPr bwMode="auto">
          <a:xfrm>
            <a:off x="3226896" y="0"/>
            <a:ext cx="3001288" cy="3583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7" t="17636" r="33921" b="9531"/>
          <a:stretch/>
        </p:blipFill>
        <p:spPr bwMode="auto">
          <a:xfrm>
            <a:off x="6344581" y="237862"/>
            <a:ext cx="2664296" cy="3157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22" t="19598" r="34539" b="7234"/>
          <a:stretch/>
        </p:blipFill>
        <p:spPr bwMode="auto">
          <a:xfrm>
            <a:off x="6228185" y="3305530"/>
            <a:ext cx="2780692" cy="331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06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" t="11360" r="2157" b="4152"/>
          <a:stretch/>
        </p:blipFill>
        <p:spPr bwMode="auto">
          <a:xfrm>
            <a:off x="270390" y="260647"/>
            <a:ext cx="8622090" cy="4323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0975" y="4869160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«В сердце добровольчества (волонтерства) собраны идеалы служения и солидарности и вера в то, что вместе мы можем сделать этот мир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лучше»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 </a:t>
            </a: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                            </a:t>
            </a:r>
            <a:r>
              <a:rPr lang="ru-RU" sz="2400" i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Кофи </a:t>
            </a:r>
            <a:r>
              <a:rPr lang="ru-RU" sz="2400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Анан</a:t>
            </a:r>
            <a:r>
              <a:rPr lang="ru-RU" sz="2400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, генеральный секретарь ООН</a:t>
            </a:r>
            <a:endParaRPr lang="ru-RU" sz="1400" i="1" dirty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203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6" t="15505" r="61785" b="55729"/>
          <a:stretch/>
        </p:blipFill>
        <p:spPr bwMode="auto">
          <a:xfrm>
            <a:off x="899591" y="280986"/>
            <a:ext cx="7983699" cy="5832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2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423738"/>
            <a:ext cx="8856984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«ЛУЧШЕ САМАЯ МАЛАЯ ПОМОЩЬ, </a:t>
            </a:r>
          </a:p>
          <a:p>
            <a:pPr algn="ctr">
              <a:lnSpc>
                <a:spcPct val="150000"/>
              </a:lnSpc>
            </a:pPr>
            <a:r>
              <a:rPr lang="ru-RU" sz="36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ЧЕМ САМОЕ  БОЛЬШОЕ  СОЧУВСТВИЕ»</a:t>
            </a:r>
          </a:p>
          <a:p>
            <a:pPr algn="r">
              <a:lnSpc>
                <a:spcPct val="150000"/>
              </a:lnSpc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Владислав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Лоранц</a:t>
            </a:r>
            <a:endParaRPr lang="ru-RU" sz="4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367240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99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6799" y="1905710"/>
            <a:ext cx="84104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ctr">
              <a:spcBef>
                <a:spcPts val="450"/>
              </a:spcBef>
              <a:spcAft>
                <a:spcPts val="1500"/>
              </a:spcAft>
            </a:pPr>
            <a:r>
              <a:rPr lang="ru-RU" sz="7200" i="1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https://dobro.ru</a:t>
            </a:r>
            <a:endParaRPr lang="ru-RU" sz="48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401704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Сайт Добровольцы России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738" y="332656"/>
            <a:ext cx="2343494" cy="171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06" y="520300"/>
            <a:ext cx="1706552" cy="1706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08672"/>
            <a:ext cx="2803619" cy="1600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62434"/>
            <a:ext cx="1872208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24944"/>
            <a:ext cx="1767622" cy="1767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64" y="4708672"/>
            <a:ext cx="1694433" cy="17982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97" y="4744507"/>
            <a:ext cx="1752503" cy="17525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9740" y="2726731"/>
            <a:ext cx="60035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ДОБРОВОЛЬЦЫ</a:t>
            </a:r>
          </a:p>
          <a:p>
            <a:pPr algn="ctr"/>
            <a:r>
              <a:rPr lang="ru-RU" sz="4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(ВОЛОНТЕРЫ)</a:t>
            </a:r>
            <a:endParaRPr lang="ru-RU" sz="48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1" y="0"/>
            <a:ext cx="1798637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481" y="1313240"/>
            <a:ext cx="1358104" cy="135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9" t="4853" r="13881"/>
          <a:stretch/>
        </p:blipFill>
        <p:spPr bwMode="auto">
          <a:xfrm>
            <a:off x="7164288" y="2924944"/>
            <a:ext cx="1788376" cy="1552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50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21213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</a:rPr>
              <a:t>Волонтерство (волонтер от фр. 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  <a:ea typeface="Calibri"/>
              </a:rPr>
              <a:t>volontaire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</a:rPr>
              <a:t>) - деятельность, совершаемая 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</a:rPr>
              <a:t>добровольно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27058"/>
            <a:ext cx="8784976" cy="5490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24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6632"/>
            <a:ext cx="4826421" cy="654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967"/>
            <a:ext cx="1798637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276872"/>
            <a:ext cx="3600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учрежденных земствами народных начальных школах учителя преподают </a:t>
            </a:r>
          </a:p>
          <a:p>
            <a:pPr algn="ct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безвозмездной основе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4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9368"/>
            <a:ext cx="6584497" cy="5659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60231" y="1700808"/>
            <a:ext cx="235807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сельских больницах земские врачи оказывают бесплатную медицинскую помощь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0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49" y="908720"/>
            <a:ext cx="881033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32656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Монахини Свято-Никольской обители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4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52" y="741857"/>
            <a:ext cx="7931732" cy="595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9294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Советском Союзе добровольческое движение связано с крупными всесоюзными мероприятиями, массовыми субботниками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80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1254" y="331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аправления волонтерства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268760"/>
            <a:ext cx="835292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Социальное волонтерство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Событийное, культурное волонтерство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Эковолонтерство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Медицинское волонтерство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Патриотическое волонтерство и сохранение исторической памяти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Спортивное волонтерство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Поисково-спасательное волонтерство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Медиаволонтерство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Онлайн-волонтерство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Образовательное волонтерство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Инклюзивное волонтерство</a:t>
            </a:r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7" y="28599"/>
            <a:ext cx="1657333" cy="1129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90819"/>
            <a:ext cx="2108398" cy="158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Волонтеры - Гимн волонтеров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516216" y="6093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31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0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7067" y="12272"/>
            <a:ext cx="8577421" cy="62991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Крупная экологическая катастрофа произошла на Камчатке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«Крупная экологическая катастрофа произошла на Камчатке. Неизвестное ядовитое вещество попало в воды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Авачинского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залива. Экологи забили тревогу, опубликовав в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соцсетях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фотографии и видео с мертвыми морскими животными».</a:t>
            </a:r>
          </a:p>
          <a:p>
            <a:pPr marL="0" marR="0" lvl="0" indent="450850" algn="just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Вопросы: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Определите направление волонтерской деятельности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Проанализируйте ситуацию и предложите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свое решение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indent="450850" algn="just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Ситуация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Ваш класс пошел в поход. Придя на стоянку, вы обнаружили  мусор и поломанные деревья. Что вы, как юные экологи, можете сделать для сохранения природы?</a:t>
            </a:r>
          </a:p>
          <a:p>
            <a:pPr marL="0" marR="0" lvl="0" indent="450850" algn="just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ts val="26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Какими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качествами должен обладать волонтер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этого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направления?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Рисунок 1" descr="Описание: M:\эко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57" y="180130"/>
            <a:ext cx="55245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21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4eb91e7f3f957b3afefcbb593e9fc1c42641c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EB2FF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1038</TotalTime>
  <Words>426</Words>
  <Application>Microsoft Office PowerPoint</Application>
  <PresentationFormat>Экран (4:3)</PresentationFormat>
  <Paragraphs>66</Paragraphs>
  <Slides>19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Лицей 1</dc:creator>
  <cp:lastModifiedBy>User</cp:lastModifiedBy>
  <cp:revision>59</cp:revision>
  <dcterms:created xsi:type="dcterms:W3CDTF">2020-10-06T06:08:54Z</dcterms:created>
  <dcterms:modified xsi:type="dcterms:W3CDTF">2021-05-18T03:47:05Z</dcterms:modified>
</cp:coreProperties>
</file>