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3" r:id="rId3"/>
    <p:sldId id="284" r:id="rId4"/>
    <p:sldId id="281" r:id="rId5"/>
    <p:sldId id="277" r:id="rId6"/>
    <p:sldId id="278" r:id="rId7"/>
    <p:sldId id="273" r:id="rId8"/>
    <p:sldId id="274" r:id="rId9"/>
    <p:sldId id="275" r:id="rId10"/>
    <p:sldId id="276" r:id="rId11"/>
    <p:sldId id="268" r:id="rId12"/>
    <p:sldId id="269" r:id="rId13"/>
    <p:sldId id="270" r:id="rId14"/>
    <p:sldId id="259" r:id="rId15"/>
    <p:sldId id="260" r:id="rId16"/>
    <p:sldId id="261" r:id="rId17"/>
    <p:sldId id="271" r:id="rId18"/>
    <p:sldId id="272" r:id="rId19"/>
    <p:sldId id="257" r:id="rId20"/>
    <p:sldId id="258" r:id="rId21"/>
    <p:sldId id="262" r:id="rId22"/>
    <p:sldId id="263" r:id="rId23"/>
    <p:sldId id="264" r:id="rId24"/>
    <p:sldId id="282" r:id="rId25"/>
    <p:sldId id="265" r:id="rId26"/>
    <p:sldId id="279" r:id="rId27"/>
    <p:sldId id="280" r:id="rId28"/>
    <p:sldId id="285" r:id="rId29"/>
    <p:sldId id="286" r:id="rId30"/>
    <p:sldId id="287" r:id="rId31"/>
    <p:sldId id="288" r:id="rId32"/>
    <p:sldId id="266" r:id="rId33"/>
    <p:sldId id="26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40796-9A1E-492C-866C-D15384F9177E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04A5F-7409-4283-8B40-57F2F2FADD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4A5F-7409-4283-8B40-57F2F2FADD44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A6D27CE-F5E0-4E74-B367-3A3F61A14A0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ABE190-9377-4514-80B6-4A161C369B7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CE-F5E0-4E74-B367-3A3F61A14A0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190-9377-4514-80B6-4A161C369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CE-F5E0-4E74-B367-3A3F61A14A0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190-9377-4514-80B6-4A161C369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CE-F5E0-4E74-B367-3A3F61A14A0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190-9377-4514-80B6-4A161C369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EA6D27CE-F5E0-4E74-B367-3A3F61A14A0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ABE190-9377-4514-80B6-4A161C369B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CE-F5E0-4E74-B367-3A3F61A14A0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05ABE190-9377-4514-80B6-4A161C369B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CE-F5E0-4E74-B367-3A3F61A14A0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05ABE190-9377-4514-80B6-4A161C369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CE-F5E0-4E74-B367-3A3F61A14A0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190-9377-4514-80B6-4A161C369B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27CE-F5E0-4E74-B367-3A3F61A14A0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E190-9377-4514-80B6-4A161C369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EA6D27CE-F5E0-4E74-B367-3A3F61A14A0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ABE190-9377-4514-80B6-4A161C369B7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A6D27CE-F5E0-4E74-B367-3A3F61A14A0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ABE190-9377-4514-80B6-4A161C369B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A6D27CE-F5E0-4E74-B367-3A3F61A14A0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5ABE190-9377-4514-80B6-4A161C369B7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Интеллектуальный </a:t>
            </a:r>
            <a:br>
              <a:rPr lang="ru-RU" dirty="0"/>
            </a:br>
            <a:r>
              <a:rPr lang="ru-RU" dirty="0" err="1"/>
              <a:t>Брейн</a:t>
            </a:r>
            <a:r>
              <a:rPr lang="ru-RU" dirty="0"/>
              <a:t>- ринг</a:t>
            </a:r>
            <a:br>
              <a:rPr lang="ru-RU" dirty="0"/>
            </a:br>
            <a:r>
              <a:rPr lang="ru-RU" dirty="0"/>
              <a:t>«Экономика»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Подготовила:</a:t>
            </a:r>
          </a:p>
          <a:p>
            <a:r>
              <a:rPr lang="ru-RU" dirty="0"/>
              <a:t>учитель истории и</a:t>
            </a:r>
          </a:p>
          <a:p>
            <a:r>
              <a:rPr lang="ru-RU" dirty="0"/>
              <a:t> обществознания</a:t>
            </a:r>
          </a:p>
          <a:p>
            <a:r>
              <a:rPr lang="ru-RU" dirty="0"/>
              <a:t>МКОУ «МПЛ №2»</a:t>
            </a:r>
          </a:p>
          <a:p>
            <a:r>
              <a:rPr lang="ru-RU" dirty="0"/>
              <a:t> </a:t>
            </a:r>
            <a:r>
              <a:rPr lang="ru-RU" dirty="0" err="1"/>
              <a:t>Халикова</a:t>
            </a:r>
            <a:r>
              <a:rPr lang="ru-RU" dirty="0"/>
              <a:t> </a:t>
            </a:r>
            <a:r>
              <a:rPr lang="ru-RU" dirty="0" err="1"/>
              <a:t>Хадижат</a:t>
            </a:r>
            <a:endParaRPr lang="ru-RU" dirty="0"/>
          </a:p>
          <a:p>
            <a:r>
              <a:rPr lang="ru-RU" dirty="0"/>
              <a:t> Магомедовна</a:t>
            </a:r>
          </a:p>
        </p:txBody>
      </p:sp>
      <p:pic>
        <p:nvPicPr>
          <p:cNvPr id="24578" name="Picture 2" descr="http://itd0.mycdn.me/image?id=856991460647&amp;t=20&amp;plc=WEB&amp;tkn=*gx8rf-1zXpvKPtzSG4Xl_hvhF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285860"/>
            <a:ext cx="4845053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user16012016\Desktop\img3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user16012016\Desktop\0008-008-Predstavlenie-kom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user16012016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16012016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16012016\Desktop\бре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16012016\Desktop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16012016\Desktop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user16012016\Desktop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user16012016\Desktop\02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16012016\Desktop\брейн рин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929354" cy="4500594"/>
          </a:xfrm>
          <a:prstGeom prst="rect">
            <a:avLst/>
          </a:prstGeom>
          <a:noFill/>
        </p:spPr>
      </p:pic>
      <p:pic>
        <p:nvPicPr>
          <p:cNvPr id="27651" name="Picture 3" descr="C:\Users\user16012016\Desktop\б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00306"/>
            <a:ext cx="4714876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sz="2200" dirty="0"/>
              <a:t>Подвести учеников к пониманию роли экономики в жизни человека, в развитии общества и государства</a:t>
            </a:r>
          </a:p>
          <a:p>
            <a:pPr lvl="0"/>
            <a:r>
              <a:rPr lang="ru-RU" sz="2200" dirty="0"/>
              <a:t>Выяснить роли основных участников экономики в создании, распределении и потреблении различных экономических продуктов</a:t>
            </a:r>
          </a:p>
          <a:p>
            <a:pPr lvl="0"/>
            <a:r>
              <a:rPr lang="ru-RU" sz="2200" dirty="0"/>
              <a:t>Продолжить формирование умений анализировать документы, аргументировать свою точку зрения</a:t>
            </a:r>
          </a:p>
          <a:p>
            <a:pPr lvl="0"/>
            <a:r>
              <a:rPr lang="ru-RU" sz="2200" dirty="0"/>
              <a:t>Воспитание культуры общения при работе в группе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sz="2400" b="1" dirty="0"/>
              <a:t>Оборудование</a:t>
            </a:r>
            <a:r>
              <a:rPr lang="ru-RU" sz="2400" dirty="0"/>
              <a:t>: компьютер,  презентация, раздаточный материал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16012016\Desktop\бр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user16012016\Desktop\img1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user16012016\Desktop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user16012016\Desktop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user16012016\Desktop\img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user16012016\Desktop\004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user16012016\Desktop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user16012016\Desktop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user16012016\Desktop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user16012016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user16012016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C:\Users\user16012016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C:\Users\user16012016\Desktop\0011-011-Realnye-deng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user16012016\Desktop\img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16012016\Desktop\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user16012016\Desktop\img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user16012016\Desktop\img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user16012016\Desktop\img2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user16012016\Desktop\img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user16012016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user16012016\Desktop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257</TotalTime>
  <Words>67</Words>
  <Application>Microsoft Office PowerPoint</Application>
  <PresentationFormat>Экран (4:3)</PresentationFormat>
  <Paragraphs>16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Calibri</vt:lpstr>
      <vt:lpstr>Cambria</vt:lpstr>
      <vt:lpstr>Rockwell</vt:lpstr>
      <vt:lpstr>Wingdings 2</vt:lpstr>
      <vt:lpstr>Литейная</vt:lpstr>
      <vt:lpstr>Интеллектуальный  Брейн- ринг «Экономика»</vt:lpstr>
      <vt:lpstr>Цели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Брейн- ринг «Экономика»</dc:title>
  <dc:creator>user16012016</dc:creator>
  <cp:lastModifiedBy>Эталон</cp:lastModifiedBy>
  <cp:revision>18</cp:revision>
  <dcterms:created xsi:type="dcterms:W3CDTF">2019-03-06T14:50:37Z</dcterms:created>
  <dcterms:modified xsi:type="dcterms:W3CDTF">2021-05-19T17:50:50Z</dcterms:modified>
</cp:coreProperties>
</file>