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84" r:id="rId1"/>
  </p:sldMasterIdLst>
  <p:sldIdLst>
    <p:sldId id="261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81" r:id="rId10"/>
    <p:sldId id="279" r:id="rId11"/>
    <p:sldId id="282" r:id="rId12"/>
    <p:sldId id="283" r:id="rId13"/>
  </p:sldIdLst>
  <p:sldSz cx="9144000" cy="6858000" type="screen4x3"/>
  <p:notesSz cx="6858000" cy="9144000"/>
  <p:embeddedFontLst>
    <p:embeddedFont>
      <p:font typeface="Wingdings 2" pitchFamily="18" charset="2"/>
      <p:regular r:id="rId14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99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1577" autoAdjust="0"/>
  </p:normalViewPr>
  <p:slideViewPr>
    <p:cSldViewPr>
      <p:cViewPr>
        <p:scale>
          <a:sx n="90" d="100"/>
          <a:sy n="90" d="100"/>
        </p:scale>
        <p:origin x="-816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10.05.2021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10.05.2021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10.05.2021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10.05.2021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10.05.2021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10.05.2021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10.05.2021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10.05.2021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10.05.2021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10.05.2021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10.05.2021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5/10/2021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29597" y="1738551"/>
            <a:ext cx="72008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endParaRPr lang="ru-RU" sz="3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«Развитие познавательных способностей детей 1 младшей группы через использование «блоков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Дьенеша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4000" b="1" i="1" dirty="0" smtClean="0">
                <a:solidFill>
                  <a:srgbClr val="7030A0"/>
                </a:solidFill>
              </a:rPr>
              <a:t/>
            </a:r>
            <a:br>
              <a:rPr lang="ru-RU" sz="4000" b="1" i="1" dirty="0" smtClean="0">
                <a:solidFill>
                  <a:srgbClr val="7030A0"/>
                </a:solidFill>
              </a:rPr>
            </a:br>
            <a:endParaRPr lang="ru-RU" sz="4000" dirty="0" smtClean="0">
              <a:solidFill>
                <a:srgbClr val="7030A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000" b="1" dirty="0">
              <a:ln w="19050">
                <a:solidFill>
                  <a:prstClr val="white"/>
                </a:solidFill>
                <a:prstDash val="solid"/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6200000" scaled="1"/>
                <a:tileRect/>
              </a:gra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melia_DG" pitchFamily="2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5996226"/>
            <a:ext cx="585791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Подготовила: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Садритдинова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А.Н.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7030A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357166"/>
            <a:ext cx="8286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 дошкольное образовательное учреждение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«Детский сад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№8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Чебаркуль»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798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329510" cy="928694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Серия игровых пособий для работы с блоками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Дьенеша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285852" y="1071546"/>
            <a:ext cx="6643734" cy="505461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Почтовый ящик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Платочек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Засели домики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Карусель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Найди свой домик</a:t>
            </a:r>
          </a:p>
          <a:p>
            <a:pPr>
              <a:buFont typeface="Wingdings" pitchFamily="2" charset="2"/>
              <a:buChar char="Ø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seriya-igrovyx-posobij-dlya-raboty-s-blokami-denesha-s-vospitannikami-vtoroj-mladshej-gruppy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857364"/>
            <a:ext cx="3151555" cy="2066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5" name="Рисунок 4" descr="seriya-igrovyx-posobij-dlya-raboty-s-blokami-denesha-s-vospitannikami-vtoroj-mladshej-gruppy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3571876"/>
            <a:ext cx="3211962" cy="2398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Работа с родителями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15616" y="1916832"/>
            <a:ext cx="7571184" cy="4209331"/>
          </a:xfrm>
        </p:spPr>
        <p:txBody>
          <a:bodyPr/>
          <a:lstStyle/>
          <a:p>
            <a:pPr lvl="0">
              <a:spcBef>
                <a:spcPct val="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Консультация для родителей</a:t>
            </a:r>
          </a:p>
          <a:p>
            <a:pPr lvl="0">
              <a:spcBef>
                <a:spcPct val="0"/>
              </a:spcBef>
              <a:buNone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«Логические блоки </a:t>
            </a: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Дьенеша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универсальный дидактический материал».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28694"/>
          </a:xfrm>
        </p:spPr>
        <p:txBody>
          <a:bodyPr/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24" name="Picture 4" descr="C:\Users\Алексей\Desktop\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643050"/>
            <a:ext cx="4500031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500990" cy="153966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357290" y="285728"/>
            <a:ext cx="6786610" cy="5840435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Тип проекта: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познавательно – творческий.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Образовательные области: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познавательное развитие;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художественно – эстетическое развитие;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речевое, развитие;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социально – коммуникативное развитие.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Продолжительность: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краткосрочный  (ноябрь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март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2021г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Методическое обеспечение: 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логические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наборы "блоки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Дьенеша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Участники проекта: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дети, родители, воспитатель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Актуальность проекта: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142984"/>
            <a:ext cx="7500990" cy="5143536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Концепция по дошкольному образованию, ориентиры и требования к обновлению содержания дошкольного образования очерчивают ряд достаточно серьёзных требований к познавательному развитию дошкольников, частью которого является математическое развитие. Оно не сводится к тому, чтобы научить дошкольника считать, измерять и решать арифметические задачи. Это ещё и развитие способности видеть, открывать в окружающем мире свойства, отношения, зависимости, умения их «конструировать» предметами, знаками, символами. Всем известно, что математика обладает уникальными возможностями для развития детей. Занятия математикой развивают психические процессы: восприятие, внимание, память, мышление, воображение, а также формируют личностные качества детей: аккуратность, трудолюбие, инициативность, общительность, волевые качества и творческие способности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1538" y="642918"/>
            <a:ext cx="7072362" cy="548324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 проекта: 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логико-математических представлений, мышления у детей младшего дошкольного возраста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4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Способствовать развитию познавательных способностей детей младшего возраста: знание цвета, формы, величины, количества.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Развития познавательных процессов восприятия, памяти, внимания, воображения, творческих способностей.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у детей мелкую моторику рук.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Воспитание первичных волевых черт характера в процессе овладения целенаправленными действиями с логическими блоками.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Вовлечь родителей в развитие познавательных способностей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686700" cy="917596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Принципы используемые при организации работы: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42976" y="1357298"/>
            <a:ext cx="7215238" cy="4768865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Доступность: </a:t>
            </a:r>
          </a:p>
          <a:p>
            <a:pPr lvl="0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учет возрастных особенностей;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Систематичность и последовательность: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- постепенная подача материала от простого к сложному;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- частое повторение.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Наглядность.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Личностно-дифференцированный подход: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- учет возрастных особенностей;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- создание благоприятной среды для усвоения материала каждым ребенком.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71480"/>
            <a:ext cx="7615262" cy="571504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Методы и приемы при организации работы: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14480" y="1600200"/>
            <a:ext cx="5500726" cy="4525963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Наглядный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Сравнения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Практический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Сопоставления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Словесный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Наложения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Привлечение внимания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Наблюдение за действиями взрослого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Показ и объяснение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4414" y="285728"/>
            <a:ext cx="685804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Этапы реализации проекта: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Организационно - подготовительный этап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Постановка цели, задач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литературы по теме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Составление картотеки игр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Разработка перспективного плана работы по теме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Выбор форм работы с родителями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Определения ожидаемого результата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лексей\Desktop\Новая папка (7)\166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3571877"/>
            <a:ext cx="3810000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357290" y="500042"/>
            <a:ext cx="700092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Основной этап: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Реализация перспективного плана работы по проекту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Составление консультаций для родителей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Заключительный этап: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Представление опыта работы педагогам детского сада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C:\Users\Алексей\Desktop\30105.970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000372"/>
            <a:ext cx="4502064" cy="34575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Картотека игр с блоками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Дьенеша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42976" y="857232"/>
            <a:ext cx="7543824" cy="526893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«Найди меня» (классификация по одному признаку).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«Что изменилось»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«Какая фигурка лишняя»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«Выложи картинку»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«Мышки-норушки»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«Бусы для куклы Наташи» и т.д.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4" name="Picture 4" descr="C:\Users\Алексей\Desktop\7c9277c7f4c1e4286a006031bc374c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286124"/>
            <a:ext cx="3804129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395</TotalTime>
  <Words>380</Words>
  <Application>Microsoft Office PowerPoint</Application>
  <PresentationFormat>Экран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Times New Roman</vt:lpstr>
      <vt:lpstr>Century Schoolbook</vt:lpstr>
      <vt:lpstr>Amelia_DG</vt:lpstr>
      <vt:lpstr>Wingdings</vt:lpstr>
      <vt:lpstr>Wingdings 2</vt:lpstr>
      <vt:lpstr>Эркер</vt:lpstr>
      <vt:lpstr>Слайд 1</vt:lpstr>
      <vt:lpstr>  </vt:lpstr>
      <vt:lpstr>Актуальность проекта: </vt:lpstr>
      <vt:lpstr>Слайд 4</vt:lpstr>
      <vt:lpstr>Принципы используемые при организации работы: </vt:lpstr>
      <vt:lpstr>Методы и приемы при организации работы: </vt:lpstr>
      <vt:lpstr>Слайд 7</vt:lpstr>
      <vt:lpstr>Слайд 8</vt:lpstr>
      <vt:lpstr>Картотека игр с блоками Дьенеша  </vt:lpstr>
      <vt:lpstr>Серия игровых пособий для работы с блоками Дьенеша  </vt:lpstr>
      <vt:lpstr>Работа с родителями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Воака в тридевятом царстве</dc:title>
  <dc:creator>Фокина Лидия Петровна</dc:creator>
  <cp:keywords>Шаблон презентации</cp:keywords>
  <cp:lastModifiedBy>user</cp:lastModifiedBy>
  <cp:revision>78</cp:revision>
  <dcterms:created xsi:type="dcterms:W3CDTF">2014-07-06T18:18:01Z</dcterms:created>
  <dcterms:modified xsi:type="dcterms:W3CDTF">2021-05-09T20:22:58Z</dcterms:modified>
</cp:coreProperties>
</file>