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humbs.dreamstime.com/z/%D0%BF%D1%80%D0%BE%D0%BA%D0%BB%D0%B0%D0%B4%D0%BA%D0%B0-%D1%81%D0%BE%D0%B7%D0%B4%D0%B0%D1%82%D0%B5%D0%BB%D1%8F-%D0%BF%D0%BB%D0%B5%D0%BD%D0%BA%D0%B8-3d-35mm-2141272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58" t="6605" r="17301" b="13333"/>
          <a:stretch/>
        </p:blipFill>
        <p:spPr bwMode="auto">
          <a:xfrm>
            <a:off x="1115616" y="1412776"/>
            <a:ext cx="640871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Санкт-Петербургское государственное автономное дошкольное образовательное учреждение «Детский сад комбинированного вида №15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Колпинского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Санкт-Петербурга»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Детская </a:t>
            </a:r>
            <a:r>
              <a:rPr lang="ru-RU" b="1" dirty="0" err="1" smtClean="0">
                <a:solidFill>
                  <a:srgbClr val="0070C0"/>
                </a:solidFill>
              </a:rPr>
              <a:t>мультстудия</a:t>
            </a:r>
            <a:r>
              <a:rPr lang="ru-RU" b="1" dirty="0" smtClean="0">
                <a:solidFill>
                  <a:srgbClr val="0070C0"/>
                </a:solidFill>
              </a:rPr>
              <a:t>, как форма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гражданско-патриотического воспитания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детей старшего возраста в детском саду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проекта: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Жильцова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Алексеевна</a:t>
            </a:r>
          </a:p>
          <a:p>
            <a:pPr marL="0" indent="0" algn="r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Алексеева Людмила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Николлаевна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57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в нашем дошкольном учреждении,  целью  которого  является использование  мультипликации  в гражданско-патриотическом  воспитании  детей  старшего  дошкольного возраста, дала положительные результаты: а именно,  воспитанники нашей группы: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-обладают социальными нормами и правилами поведения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вобществе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установления добрых взаимоотношений между людьми; 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-способны проявлять чувства патриотизма: любовь к малой Родине; гордость за свой народ и его достижения; желание сохранять и приумножать богатство своей страны;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-проявляют познавательную активность к изучению истории страны, своего народа, родной культуры;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-имеют творческий потенциал: способность наблюдать, фантазировать, сравнивать, переживать увиденное, отражать свои впечатления в творческих работах. 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нашем дошкольном учреждении создана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мультстудия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«Радуга», участниками  которой являются  воспитанники старшей группа,  их родители,  партнеры по проекту,  педагоги  ДОУ. 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 активно вовлечены  в  образовательный процесс      по формированию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–патриотического  воспитания детей через мультипликацию. На  наш  взгляд, формирование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–патриотического воспитания детей старшего дошкольного возраста через мультипликацию эффективно способствовало становлению у ребенка осознанного отношения к  выбору  потребляемой  им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мультпродукции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наши  воспитанники предпочитают  отечественные,  детские  мультфильмы,  отражающие  добро, любовь и уважение. Мультипликационная  деятельность  помогла детям увидеть привычное по-новому, понять красоту окружающего мира и человеческих отношений. У детей развивается эстетический вкус, зрительная культура и чувство прекрасного. Кроме  того,  процесс  создания  мультфильмов  развивает  творческую мысль, формирует умение оригинальной подачи видения окружающего мира. Следовательно,  мультипликационная  деятельность,  как  деятельность творческая, играет неоценимую роль в творческом развитии детей. Я считаю, что создание мультфильмов –это не только возможно, но и очень полезно для раскрытия талантов детей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36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литературы, программ для мультипликации.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1.Закон «Об образовании»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2.ФГОС Приказ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Министерстваобразования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инауки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Российской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Федерацииот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 октября2013 г.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1155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3.Антонов Ю.Е. Левина Л.В. Как научить детей любить Родину. –М.,</a:t>
            </a: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.Иткин  В.  Что  делает  мультипликационный  фильм  интересным. -Ж. Искусство в школе No1, 2006.</a:t>
            </a: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.Красный Ю.Е.,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Курдюкова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Л.И. Мультфильм руками детей. Книга для учителя. –М.: Просвещение, 1990.</a:t>
            </a: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.Кудрявцева-Енгалычева В. Создать атмосферу сказки. -Ж. Искусство в школе No3, 2006.</a:t>
            </a: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.Мелкоозёрова Е.В. Возможности мультипликации как вида современного искусства при обучении и воспитании дошкольников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8.Нагибина М. И. Волшебная азбука; Анимация от А до Я: Учебное пособие для начального мультимедийного образования / М. И. Нагибина, художник И. П. Мурашова. –Ярославль: Изд-во «Перспектива», 2011. </a:t>
            </a: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.Тимофеева,  Л.Л.  Проектный  метод  в  детском  саду.  «Мультфильм своими руками». —СПб: Детство-Пресс, 2011. 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–ресурсы: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1.http://festival.1september.ru/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/643088/2.https://infourok.ru/metodicheskie-ukazaniya-po-sozdaniyumultfilmov-sovmestno-s-detmi-426875.htm 3.https://infourok.ru/statya-regionalniy-komponent-v-sistemevnedreniya-fgos-v-dou-1004362.htm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мультфильмов используются программы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для монтажа фильмов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AVSVideoEditor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для монтажа фильмов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MovaviVideoEditor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Мульти-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Пульти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–бесплатная  программа  для  сборки мультфильмов под музыку; 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Графический  редактор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Paint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–входит  в  комплект  поставки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для монтажа фильмов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WindowsMovieMaker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LibreOfficeImpress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–редактор презентаций в составе бесплатного пакета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LibreOffice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VLC –бесплатный  видеоплеер  с  возможностями конвертирования видео и записи экрана; </a:t>
            </a:r>
          </a:p>
          <a:p>
            <a:pPr marL="0" indent="0">
              <a:buNone/>
            </a:pP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Audaciti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–бесплатная программа записи и обработки звука; </a:t>
            </a:r>
          </a:p>
        </p:txBody>
      </p:sp>
    </p:spTree>
    <p:extLst>
      <p:ext uri="{BB962C8B-B14F-4D97-AF65-F5344CB8AC3E}">
        <p14:creationId xmlns:p14="http://schemas.microsoft.com/office/powerpoint/2010/main" val="27149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«Духовная жизнь ребенка полноценна лишь тогда,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огда он живет в мире игры, сказки, музыки,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фантазии, творчества.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этого он- засушенный цветок»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В.А. Сухомлинский 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ru-RU" dirty="0" smtClean="0"/>
              <a:t>Актуальность проекта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 из  приоритетных  направлений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гражданско-патриотическое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детей.  Задача воспитания чувства патриотизма, любви к Родине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городу в котором живет ребенок, а также к людям которые заслужили высшие. Организация работы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гражданско-патриотического воспитания в нашем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ДОУ диктует  усилением поддержку работы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данном  направлении, наполнение ее новым содержанием.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 информационного прогресса компьютерные технологии быстрым темпом входят в нашу повседневную и профессиональную жизнь. Это дает огромные возможности для создания различных инновационных проектов в работе с детьми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поисках методов, способствующих формированию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–патриотического  воспитания  детей  старшего  дошкольного  возраста,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творческого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мышления ребенка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мы обратились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мультипликации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Мультипликация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образовательном процессе –современный вид проектной  деятельности, очень привлекательный для  детей.  Осуществляя такой  вид  проектной  деятельности,  мы  поддерживаем  любое  стремление детей  к  творчеству,  оказываем  максимально  возможное  влияние  на формирование в каждом из них свободной творческой личности, человека креативного,  как  самого  дорогого  и востребованного  в  современном обществе «продукта»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80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Цель, задачи, ожидаемый результат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 мультипликации в  гражданско-нравственном воспитании детей старшего дошкольного возраста. Познакомить детей с творчеством  детской  писательницы Л. Фадеевой . Снять мультфильм по произведению писательницы.</a:t>
            </a:r>
          </a:p>
          <a:p>
            <a:pPr marL="0" indent="0"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1.Формировать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–патриотическое  воспитание  детей старшего дошкольного возраста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прочтение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произведений,встречи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писательницей, блокадницей Ленинграда Л. Фадеевой.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2.Способствовать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становлению у ребенка осознанного отношения к выбору и оценки качества потребляемой им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мультпродукции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3.Развивать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познавательную активность детей,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кругозор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данного проекта, развивать информационную культуру и логическое  мышление,  а  также  художественно-творческие  способности  и образно-художественное  восприятие  мира  детей  старшего  дошкольного возраста средствами мультипликации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4.Воспитывать интерес, внимание и последовательность в процессе создания мультфильма, поддерживать стремление детей к отражению своих представлений посредством анимационной деятельности, воспитание общей культуры, умение договариваться, распределяя роли в совместной работ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1.У  дошкольников  сформировано гражданско-патриотические ценности (чувства)средствами мультипликации.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2.Установлено осознанное отношение к выбору и оценке качества, потребляемой им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мультипродукции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3.Развита  познавательная  активность  детей,  расширен  кругозор, развита  информационная  культура  и  логическое  мышление,  а  также художественно-творческие  способности  и образно-художественное восприятие мира средствами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мультипродукции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Дошкольники с интересом создают собственные мультфильмы.</a:t>
            </a: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проекта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1этап –проектировочный: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1.Создание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 –технических условий для обеспечения проекта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Организация встречи с писательницей города Колпино Л. Фадеевой.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этап–практический: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1.организационно-воспитательная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имеющая важное значение  для  формирования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–патриотического  воспитания детей (общение с природой, посещение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выставок,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круглых столов);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2.совместный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 замысла  будущих  мультфильмов,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3.разработка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изготовление  персонажей,  знакомство  с технологическими  операциями  и  способами  обработки  используемых материалов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4.освоение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инновационных  технологий  в  педагогике (компьютерная графика, приемы и виды кино и видеосъемки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5.техническая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работа, связанная с изготовлением фильма (монтаж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6.знакомство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основами актерского и пластического мастерства, мимикой, ритмикой, необходимыми для передачи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движения;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7.звуковое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 фильма  (развитие  речи,  музыкальных  и других специальных способностей детей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9.совместный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 сюжета  или  фильма,  его  обсуждение  и анализ, определение дальнейших перспектив работы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этап–заключительный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1.Презентация мультфильма по стихотворению Л. Фадеевой детям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групп и родителям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размещение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детского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сада и в группе родителей.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2.Анализ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результатов, полученных в ходе практического этапа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3.Диссеминация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опыта, полученного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реализации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28343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альтернативный процесс 13"/>
          <p:cNvSpPr/>
          <p:nvPr/>
        </p:nvSpPr>
        <p:spPr>
          <a:xfrm>
            <a:off x="3252242" y="4941168"/>
            <a:ext cx="2376000" cy="1584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Аннимации</a:t>
            </a:r>
            <a:endParaRPr lang="ru-RU" dirty="0" smtClean="0"/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Оживление героев 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созданных детьми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6163741" y="3270807"/>
            <a:ext cx="2512451" cy="1584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Исследовательский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детьми приемами самостоятельной творческой работы.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275856" y="2996952"/>
            <a:ext cx="2376000" cy="1584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Проектно-</a:t>
            </a:r>
            <a:r>
              <a:rPr lang="ru-RU" dirty="0" err="1" smtClean="0"/>
              <a:t>констукторский</a:t>
            </a:r>
            <a:endParaRPr lang="ru-RU" dirty="0" smtClean="0"/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произведений изобразительного и декоративно прикладного искусства.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23528" y="3377844"/>
            <a:ext cx="2376000" cy="1584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Наглядный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альбомов, чтение художественной литературы, просмотр видеороликов, иллюстраций, просмотр отечественных мультфильмов.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163741" y="692696"/>
            <a:ext cx="2376264" cy="1584176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Практический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создание мультфильмов, создание проблемных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ситуаций,героев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разными способами, придумывание сюжетов мультфильмов,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раскадровка,озвучивание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252242" y="908720"/>
            <a:ext cx="2376000" cy="1584176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Словестный</a:t>
            </a:r>
            <a:endParaRPr lang="ru-RU" dirty="0" smtClean="0"/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Стихи, загадки, песенки,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вопросы.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21615" y="620688"/>
            <a:ext cx="2376000" cy="1584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Игровой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игры, игра-драматизация, подвижные, сюжетно-ролевые, режиссёрские, настольные, </a:t>
            </a:r>
            <a:r>
              <a:rPr lang="ru-RU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компьтерные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-игры.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Методы: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0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альтернативный процесс 10"/>
          <p:cNvSpPr/>
          <p:nvPr/>
        </p:nvSpPr>
        <p:spPr>
          <a:xfrm>
            <a:off x="6408204" y="4581128"/>
            <a:ext cx="2232000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проигрывание роли какого-либо персонажа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347864" y="4948386"/>
            <a:ext cx="2232000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придумывание </a:t>
            </a:r>
            <a:r>
              <a:rPr lang="ru-RU" sz="1000" dirty="0"/>
              <a:t>истории на основе предметных ассоциаций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23528" y="4647406"/>
            <a:ext cx="2232000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сочинение </a:t>
            </a:r>
            <a:endParaRPr lang="ru-RU" dirty="0" smtClean="0"/>
          </a:p>
          <a:p>
            <a:pPr algn="ctr"/>
            <a:r>
              <a:rPr lang="ru-RU" sz="1000" dirty="0" smtClean="0"/>
              <a:t>истории</a:t>
            </a:r>
            <a:r>
              <a:rPr lang="ru-RU" sz="1000" dirty="0"/>
              <a:t>,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по собственному рисунку, поделке;-коллективное составление истории по </a:t>
            </a:r>
            <a:r>
              <a:rPr lang="ru-RU" sz="1000" dirty="0"/>
              <a:t>заданной теме;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403962" y="2564904"/>
            <a:ext cx="2232000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нетрадиционные техники рисования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230513" y="2889151"/>
            <a:ext cx="2232000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составление творческих </a:t>
            </a:r>
            <a:r>
              <a:rPr lang="ru-RU" dirty="0" smtClean="0"/>
              <a:t>рассказов</a:t>
            </a: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3528" y="2564904"/>
            <a:ext cx="2232000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чтение художественной литературы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415422" y="692696"/>
            <a:ext cx="2232000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прием вербализации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озвучивание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203848" y="980728"/>
            <a:ext cx="2304008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прием </a:t>
            </a:r>
            <a:r>
              <a:rPr lang="ru-RU" dirty="0" err="1"/>
              <a:t>психогимнастики</a:t>
            </a:r>
            <a:r>
              <a:rPr lang="ru-RU" dirty="0"/>
              <a:t>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элементам техники выразительных движений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Приёмы:</a:t>
            </a:r>
            <a:endParaRPr lang="ru-RU" sz="1800" b="1" dirty="0"/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323528" y="584684"/>
            <a:ext cx="2232000" cy="14400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прием погружения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погружение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сюжет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9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432047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проекта: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424936" cy="5400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ряда организованных встреч с писательницей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Л.Фадеевой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дети приняли решение создать небольшой мультфильм по произведению  писательницы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создания мультипликационного фильма является совместным творчеством  всех  участников  образовательного  процесса:  воспитателей, детей, родителей. Главными  генераторами  идей  являются  дети.  Тематика  сюжетов будущих  мультфильмов  берется  из  жизни группы, чтения  произведений художественной 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литературы,бесед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встреч  с партнерами по проекту, просмотра видео и других источников, в нашем случае дети выбрали стихотворение  поэтессы Санкт-Петербурга Л. Фадеевой  «Качели»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Воспитанники знакомятся с азами мультипликации: 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-история мультипликации; просмотр  и  обсуждение  советских   мультфильмов,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-знакомство с видами театров, с видами анимации (рисованная, кукольная, пластилиновая, ЛЕГО-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модулированная,сыпучая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плоскостная, объемная);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-знакомство с фильмоскопом и диафильмами, знакомство с современным диапроектором,  создание  простейших  «бумажных»  мультфильмов  и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анимаций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обучение основам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раскадровки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-знакомство  с  техникой  перекладки,  создание  короткометражного рисованного мультфильма в технике «перекладка»;-знакомство  с  работой 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-студии:  профессии  мультипликации, знакомство с цифровым фотоаппаратом, этапами создания мультфильмов;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-знакомство  с  профессиями:  мультипликатора,  режиссера,  знакомство  с этапами создания мультфильма от мультипликационной студии до премьеры; 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-знакомство  с  компьютерной  техникой:  безопасное  обращение  с компьютером. Создание  мультипликационных  фильмов  состоит  из  следующих этапов.</a:t>
            </a:r>
          </a:p>
          <a:p>
            <a:pPr algn="l"/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Литературный этап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Воспитанники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подбрали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литературный материал , стихотворение Л Фадеевой  «Качели»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Воспитанники разрабатывали  сценарий,  обсуждали  персонажей мультфильма, выбирают интересные варианты решения происходящего. </a:t>
            </a:r>
          </a:p>
          <a:p>
            <a:pPr algn="l"/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Режиссерский этап: </a:t>
            </a:r>
          </a:p>
          <a:p>
            <a:pPr marL="228600" indent="-228600" algn="l">
              <a:buAutoNum type="arabicPeriod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Выбирают техники исполнения мультфильма (выбирается наиболее подходящая техника к определенному сюжету)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Распределяют роли и обязанности. </a:t>
            </a:r>
          </a:p>
          <a:p>
            <a:pPr algn="l"/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Изобразительный этап: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1.Определяют изобразительные техники  (выбирают техники исполнения (традиционные и нетрадиционные) для изготовления героев и декораций) </a:t>
            </a:r>
          </a:p>
          <a:p>
            <a:pPr algn="l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Изготавливают  и подбирают героев, декораций.</a:t>
            </a:r>
          </a:p>
          <a:p>
            <a:pPr algn="l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1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Съемочный этап: 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1.Организуют съемку по  выбранному стихотворению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(передвижение  и взаимодействие персонажей детьми; фиксация на фотоаппарат воспитателем)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Осуществляют звуковое оформление (проявление детьми актёрских способностей: выразительное чтение текста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Подбирают музыкальные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композиции (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придумывают музыкальные 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шумовые эффекты).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Монтаж фильма (верстка): В работе с дошкольниками эта функция решается  педагогом.  Отснятые  фотографии  переносятся  на  компьютер. Размещаются снимки, в программе для верстки, и монтируется фильм. Дети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участвуют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отборке некачественных кадров.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Премьера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мультфильма: 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изготавливают афишу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пригласительные билеты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премьеру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Просмотр мультфильма, совместно с родителями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Полученный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  мультфильмы,  отличающиеся  эстетическим уровнем, который проявляется в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–патриотическом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содержании, ясности замысла, композиции, красочности, простоте и доступности речи героев.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созданные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руками детей –уникальный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 для детской фантазии, они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оказывают неоценимую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формировании нравственно –патриотического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ДОУ. Мультфильмы  легко  запоминаются  и  не  выглядят  нравоучениями,  они наглядны  и  понятны,  поэтому  созданные  на  экране  образы  живо воздействуют  на  воображение  ребенка,  на  его  чувственную  сферу  и мышление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дальнейшем хотим  создать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мультипликационных фильмов,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созданных  детьми.   Мультфильмы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 раз  просматриваются воспитанниками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закрепляя образ действия в тех или иных ситуациях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Хорошие мультфильмы,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созданные детьми–прекрасное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 для  воспитания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хорошего человека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1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родителями: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важным условием гражданско-патриотического воспитания детей является тесная взаимосвязь с родителями. Прикосновение к истории своей семьи вызывает у ребенка сильные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эмоции,заставляет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сопереживать,внимательно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относиться к памяти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прошлого,к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своим историческим корням .Взаимодействие с родителями по данному вопросу способствует бережному отношению к традициям, сохранению семейных связей.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семьи к гражданско-патриотическому воспитанию детей через мультипликацию, требует от нас ,как от педагогов ,особого такта, внимания и чуткости к каждому ребенку. При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выстраивании  взаимодействия  с  семьями  воспитанников используются  как  традиционные  формы  взаимодействия: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собрания, консультации, информационные стенды,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интерактивные: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мультстудия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«Радуга»;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родительские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«Гражданско-патриотического воспитание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дошкольников».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мастерские; мастер-классы;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интересно совместно с родителями дети группы проведены мини исследования 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 родители и дети провели исследование истории города и создали альбом. Большое значение имеют семейные экскурсии по родному городу. Итоги таких мини-исследований, экскурсий, прогулок выражены в фотовыставках.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с социальными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партнерами: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Партнерами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реализации  проекта  являются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писательница- блокадница  Санкт –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етербурга Людмила Фадеева, которая посещает наш детский сад, рассказывает не только о своем творчестве и произведениях, но и о том как трудно жилось детям в годы войны не только в блокадном Ленинграде но и за его пределами.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1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593</TotalTime>
  <Words>2050</Words>
  <Application>Microsoft Office PowerPoint</Application>
  <PresentationFormat>Экран (4:3)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Санкт-Петербургское государственное автономное дошкольное образовательное учреждение «Детский сад комбинированного вида №15 Колпинского района Санкт-Петербурга» </vt:lpstr>
      <vt:lpstr>  «Духовная жизнь ребенка полноценна лишь тогда, когда он живет в мире игры, сказки, музыки, фантазии, творчества. Без этого он- засушенный цветок» В.А. Сухомлинский    </vt:lpstr>
      <vt:lpstr>Цель, задачи, ожидаемый результат</vt:lpstr>
      <vt:lpstr>Этапы проекта</vt:lpstr>
      <vt:lpstr>                                                                     Методы:</vt:lpstr>
      <vt:lpstr>Приёмы:</vt:lpstr>
      <vt:lpstr>Содержание проекта:</vt:lpstr>
      <vt:lpstr>Презентация PowerPoint</vt:lpstr>
      <vt:lpstr>Презентация PowerPoint</vt:lpstr>
      <vt:lpstr>Заключение</vt:lpstr>
      <vt:lpstr>Список литературы, программ для мультипликации.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</dc:creator>
  <cp:lastModifiedBy>коля15122007</cp:lastModifiedBy>
  <cp:revision>33</cp:revision>
  <dcterms:created xsi:type="dcterms:W3CDTF">2020-04-04T06:35:58Z</dcterms:created>
  <dcterms:modified xsi:type="dcterms:W3CDTF">2020-04-04T16:41:11Z</dcterms:modified>
</cp:coreProperties>
</file>