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9" r:id="rId4"/>
    <p:sldId id="280" r:id="rId5"/>
    <p:sldId id="279" r:id="rId6"/>
    <p:sldId id="278" r:id="rId7"/>
    <p:sldId id="257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52142953429918E-2"/>
          <c:y val="1.2593335805323501E-2"/>
          <c:w val="0.94672365954255722"/>
          <c:h val="0.78444162221657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Есть ли у вас компьютер или смартфон</c:v>
                </c:pt>
                <c:pt idx="1">
                  <c:v>Сможете ли вы в любой ситуации создать презентацию</c:v>
                </c:pt>
                <c:pt idx="2">
                  <c:v>Знаете ли вы программы для создания презентаций на компьютере или на смартфоне</c:v>
                </c:pt>
                <c:pt idx="3">
                  <c:v>Удобно ли вам создавать презентации в данном приложении</c:v>
                </c:pt>
                <c:pt idx="4">
                  <c:v>Знаете ли вы еще какие то приложения для создания презентаций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7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Есть ли у вас компьютер или смартфон</c:v>
                </c:pt>
                <c:pt idx="1">
                  <c:v>Сможете ли вы в любой ситуации создать презентацию</c:v>
                </c:pt>
                <c:pt idx="2">
                  <c:v>Знаете ли вы программы для создания презентаций на компьютере или на смартфоне</c:v>
                </c:pt>
                <c:pt idx="3">
                  <c:v>Удобно ли вам создавать презентации в данном приложении</c:v>
                </c:pt>
                <c:pt idx="4">
                  <c:v>Знаете ли вы еще какие то приложения для создания презентаций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00192"/>
        <c:axId val="26999040"/>
      </c:barChart>
      <c:catAx>
        <c:axId val="2700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6999040"/>
        <c:crosses val="autoZero"/>
        <c:auto val="1"/>
        <c:lblAlgn val="ctr"/>
        <c:lblOffset val="100"/>
        <c:noMultiLvlLbl val="0"/>
      </c:catAx>
      <c:valAx>
        <c:axId val="2699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00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Обязательно ли наличие компьютера для создания презентации</c:v>
                </c:pt>
                <c:pt idx="1">
                  <c:v>Сможете ли вы создать презентацию на смартфоне</c:v>
                </c:pt>
                <c:pt idx="2">
                  <c:v>Знаете ли вы что можно создавать презентации онлайн</c:v>
                </c:pt>
                <c:pt idx="3">
                  <c:v>Знаете ли программы для создания презентаций на смартфоне</c:v>
                </c:pt>
                <c:pt idx="4">
                  <c:v>Используете ли вы приложения для создания презентаций на смартфоне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Обязательно ли наличие компьютера для создания презентации</c:v>
                </c:pt>
                <c:pt idx="1">
                  <c:v>Сможете ли вы создать презентацию на смартфоне</c:v>
                </c:pt>
                <c:pt idx="2">
                  <c:v>Знаете ли вы что можно создавать презентации онлайн</c:v>
                </c:pt>
                <c:pt idx="3">
                  <c:v>Знаете ли программы для создания презентаций на смартфоне</c:v>
                </c:pt>
                <c:pt idx="4">
                  <c:v>Используете ли вы приложения для создания презентаций на смартфоне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78112"/>
        <c:axId val="34379648"/>
      </c:barChart>
      <c:catAx>
        <c:axId val="3437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4379648"/>
        <c:crosses val="autoZero"/>
        <c:auto val="1"/>
        <c:lblAlgn val="ctr"/>
        <c:lblOffset val="100"/>
        <c:noMultiLvlLbl val="0"/>
      </c:catAx>
      <c:valAx>
        <c:axId val="3437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78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hyperlink" Target="https://crello.com/ru/pro/?utm_source=yandex&amp;utm_medium=cpc&amp;utm_campaign=Yandex_RUS_RU_Brand_Search&amp;utm_content=10179586832_adg:crello&amp;utm_term=crello&amp;yclid=709900247523695552" TargetMode="External"/><Relationship Id="rId7" Type="http://schemas.openxmlformats.org/officeDocument/2006/relationships/slide" Target="slide15.xml"/><Relationship Id="rId2" Type="http://schemas.openxmlformats.org/officeDocument/2006/relationships/hyperlink" Target="https://www.canva.com/ru_ru/sozdat/prezentats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" TargetMode="External"/><Relationship Id="rId11" Type="http://schemas.openxmlformats.org/officeDocument/2006/relationships/slide" Target="slide2.xml"/><Relationship Id="rId5" Type="http://schemas.openxmlformats.org/officeDocument/2006/relationships/hyperlink" Target="https://www.google.com/slides/about/" TargetMode="External"/><Relationship Id="rId10" Type="http://schemas.openxmlformats.org/officeDocument/2006/relationships/slide" Target="slide18.xml"/><Relationship Id="rId4" Type="http://schemas.openxmlformats.org/officeDocument/2006/relationships/hyperlink" Target="https://wilda.ru/onlayn-konstruktor-prezentaciy" TargetMode="External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hyperlink" Target="https://www.adobe.com/ru/products/spark.html" TargetMode="External"/><Relationship Id="rId7" Type="http://schemas.openxmlformats.org/officeDocument/2006/relationships/slide" Target="slide20.xml"/><Relationship Id="rId12" Type="http://schemas.openxmlformats.org/officeDocument/2006/relationships/slide" Target="slide2.xml"/><Relationship Id="rId2" Type="http://schemas.openxmlformats.org/officeDocument/2006/relationships/hyperlink" Target="https://www.google.ru/intl/ru/slides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desygner.presentations&amp;hl=ru&amp;gl=US" TargetMode="External"/><Relationship Id="rId11" Type="http://schemas.openxmlformats.org/officeDocument/2006/relationships/slide" Target="slide24.xml"/><Relationship Id="rId5" Type="http://schemas.openxmlformats.org/officeDocument/2006/relationships/hyperlink" Target="https://www.zoho.com/show/" TargetMode="External"/><Relationship Id="rId10" Type="http://schemas.openxmlformats.org/officeDocument/2006/relationships/slide" Target="slide23.xml"/><Relationship Id="rId4" Type="http://schemas.openxmlformats.org/officeDocument/2006/relationships/hyperlink" Target="https://www.microsoft.com/ru-ru/microsoft-365/get-office-and-microsoft-365-oem-download-page" TargetMode="External"/><Relationship Id="rId9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9.xml"/><Relationship Id="rId10" Type="http://schemas.openxmlformats.org/officeDocument/2006/relationships/slide" Target="slide26.xml"/><Relationship Id="rId4" Type="http://schemas.openxmlformats.org/officeDocument/2006/relationships/slide" Target="slide13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llo.com/ru/pro/?utm_source=yandex&amp;utm_medium=cpc&amp;utm_campaign=Yandex_RUS_RU_Brand_Search&amp;utm_content=10179586832_adg:crello&amp;utm_term=crello&amp;yclid=709900247523695552" TargetMode="External"/><Relationship Id="rId13" Type="http://schemas.openxmlformats.org/officeDocument/2006/relationships/hyperlink" Target="https://fotoshow-pro.ru/" TargetMode="External"/><Relationship Id="rId3" Type="http://schemas.openxmlformats.org/officeDocument/2006/relationships/hyperlink" Target="https://www.adobe.com/ru/products/spark.html" TargetMode="External"/><Relationship Id="rId7" Type="http://schemas.openxmlformats.org/officeDocument/2006/relationships/hyperlink" Target="https://www.canva.com/ru_ru/sozdat/prezentatsiya/" TargetMode="External"/><Relationship Id="rId12" Type="http://schemas.openxmlformats.org/officeDocument/2006/relationships/hyperlink" Target="http://promoshow.su/" TargetMode="External"/><Relationship Id="rId17" Type="http://schemas.openxmlformats.org/officeDocument/2006/relationships/slide" Target="slide2.xml"/><Relationship Id="rId2" Type="http://schemas.openxmlformats.org/officeDocument/2006/relationships/hyperlink" Target="https://www.google.ru/intl/ru/slides/about/" TargetMode="External"/><Relationship Id="rId16" Type="http://schemas.openxmlformats.org/officeDocument/2006/relationships/hyperlink" Target="https://soft.mydiv.net/win/download-Kingsoft-Presentation-Fre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desygner.presentations&amp;hl=ru&amp;gl=US" TargetMode="External"/><Relationship Id="rId11" Type="http://schemas.openxmlformats.org/officeDocument/2006/relationships/hyperlink" Target="https://disk.yandex.ru/" TargetMode="External"/><Relationship Id="rId5" Type="http://schemas.openxmlformats.org/officeDocument/2006/relationships/hyperlink" Target="https://www.zoho.com/show/" TargetMode="External"/><Relationship Id="rId15" Type="http://schemas.openxmlformats.org/officeDocument/2006/relationships/hyperlink" Target="https://smartdraw.softok.info/" TargetMode="External"/><Relationship Id="rId10" Type="http://schemas.openxmlformats.org/officeDocument/2006/relationships/hyperlink" Target="https://www.google.com/slides/about/" TargetMode="External"/><Relationship Id="rId4" Type="http://schemas.openxmlformats.org/officeDocument/2006/relationships/hyperlink" Target="https://www.microsoft.com/ru-ru/microsoft-365/get-office-and-microsoft-365-oem-download-page" TargetMode="External"/><Relationship Id="rId9" Type="http://schemas.openxmlformats.org/officeDocument/2006/relationships/hyperlink" Target="https://wilda.ru/onlayn-konstruktor-prezentaciy" TargetMode="External"/><Relationship Id="rId14" Type="http://schemas.openxmlformats.org/officeDocument/2006/relationships/hyperlink" Target="https://proshow-producer.download-windows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https://fotoshow-pro.ru/" TargetMode="External"/><Relationship Id="rId7" Type="http://schemas.openxmlformats.org/officeDocument/2006/relationships/slide" Target="slide8.xml"/><Relationship Id="rId12" Type="http://schemas.openxmlformats.org/officeDocument/2006/relationships/slide" Target="slide2.xml"/><Relationship Id="rId2" Type="http://schemas.openxmlformats.org/officeDocument/2006/relationships/hyperlink" Target="http://promoshow.s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ft.mydiv.net/win/download-Kingsoft-Presentation-Free.htm" TargetMode="External"/><Relationship Id="rId11" Type="http://schemas.openxmlformats.org/officeDocument/2006/relationships/slide" Target="slide12.xml"/><Relationship Id="rId5" Type="http://schemas.openxmlformats.org/officeDocument/2006/relationships/hyperlink" Target="https://smartdraw.softok.info/" TargetMode="External"/><Relationship Id="rId10" Type="http://schemas.openxmlformats.org/officeDocument/2006/relationships/slide" Target="slide11.xml"/><Relationship Id="rId4" Type="http://schemas.openxmlformats.org/officeDocument/2006/relationships/hyperlink" Target="https://proshow-producer.download-windows.org/" TargetMode="Externa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Кейс «Возможности создания презентаций для </a:t>
            </a:r>
            <a:r>
              <a:rPr lang="ru-RU" dirty="0" smtClean="0"/>
              <a:t>учеников </a:t>
            </a:r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61662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‘</a:t>
            </a:r>
          </a:p>
          <a:p>
            <a:pPr algn="r"/>
            <a:r>
              <a:rPr lang="ru-RU" dirty="0" smtClean="0"/>
              <a:t>Автор: Ученик 7-го класса</a:t>
            </a:r>
          </a:p>
          <a:p>
            <a:pPr algn="r"/>
            <a:r>
              <a:rPr lang="ru-RU" dirty="0" err="1" smtClean="0"/>
              <a:t>Давыдковской</a:t>
            </a:r>
            <a:r>
              <a:rPr lang="ru-RU" dirty="0" smtClean="0"/>
              <a:t> ОШ  </a:t>
            </a:r>
          </a:p>
          <a:p>
            <a:pPr algn="r"/>
            <a:r>
              <a:rPr lang="ru-RU" dirty="0" smtClean="0"/>
              <a:t>Владимир Ершов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948264" y="6309320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ProShow</a:t>
            </a:r>
            <a:r>
              <a:rPr lang="en-US" dirty="0" smtClean="0"/>
              <a:t> Producer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3181"/>
            <a:ext cx="7056784" cy="43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SmartDraw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776864" cy="453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Kingsoft</a:t>
            </a:r>
            <a:r>
              <a:rPr lang="en-US" dirty="0" smtClean="0"/>
              <a:t> Presentation Free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1121"/>
            <a:ext cx="79928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851920" y="6384241"/>
            <a:ext cx="79208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5242"/>
          </a:xfrm>
        </p:spPr>
        <p:txBody>
          <a:bodyPr/>
          <a:lstStyle/>
          <a:p>
            <a:r>
              <a:rPr lang="ru-RU" dirty="0" smtClean="0"/>
              <a:t>Возможности Онлайн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252130"/>
              </p:ext>
            </p:extLst>
          </p:nvPr>
        </p:nvGraphicFramePr>
        <p:xfrm>
          <a:off x="899592" y="925407"/>
          <a:ext cx="7416824" cy="5853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4152316"/>
                <a:gridCol w="672220"/>
                <a:gridCol w="1224136"/>
              </a:tblGrid>
              <a:tr h="33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характеристика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Оценка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ссылка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</a:tr>
              <a:tr h="736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Canva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Нужно создать презентацию для рабочего совещания или школьного проекта? Интересный и продуманный дизайн презентации поможет сделать ваши идеи более наглядными и удобными для восприятия, а вам — завоевать и удержать внимание аудитории.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https://www.canva.com/ru_ru/sozdat/prezentatsiya/</a:t>
                      </a:r>
                      <a:endParaRPr lang="ru-RU" sz="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</a:tr>
              <a:tr h="73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Crello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Crello</a:t>
                      </a:r>
                      <a:r>
                        <a:rPr lang="ru-RU" sz="1200" dirty="0">
                          <a:effectLst/>
                        </a:rPr>
                        <a:t> составлять презентации – одно удовольствие. Выбирайте один из 400+ шаблонов, измените его дизайн в своем ключе – и аудитория ваша. Воплощайте любые идеи!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.4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hlinkClick r:id="rId3"/>
                        </a:rPr>
                        <a:t>https://crello.com/ru/pro/?utm_source=yandex&amp;utm_medium=cpc&amp;utm_campaign=Yandex_RUS_RU_Brand_Search&amp;utm_content=10179586832_adg:crello&amp;utm_term=crello&amp;yclid=709900247523695552</a:t>
                      </a:r>
                      <a:endParaRPr lang="en-US" sz="7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</a:tr>
              <a:tr h="765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Wilda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75" dirty="0">
                          <a:effectLst/>
                        </a:rPr>
                        <a:t>Хотите создать презентацию? Создайте вашу лучшую презентацию на онлайн-конструкторе </a:t>
                      </a:r>
                      <a:r>
                        <a:rPr lang="ru-RU" sz="1050" spc="75" dirty="0" err="1">
                          <a:effectLst/>
                        </a:rPr>
                        <a:t>Wilda</a:t>
                      </a:r>
                      <a:r>
                        <a:rPr lang="ru-RU" sz="1050" spc="75" dirty="0">
                          <a:effectLst/>
                        </a:rPr>
                        <a:t>! Выберите красивый и современный дизайн образца или шаблона презентации и оформите в вашем фирменном стиле. Презентации будут выглядеть великолепно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4"/>
                        </a:rPr>
                        <a:t>https://wilda.ru/onlayn-konstruktor-prezentaciy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</a:tr>
              <a:tr h="987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Google </a:t>
                      </a:r>
                      <a:r>
                        <a:rPr lang="ru-RU" sz="1100" dirty="0">
                          <a:effectLst/>
                        </a:rPr>
                        <a:t>презентации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Google</a:t>
                      </a:r>
                      <a:r>
                        <a:rPr lang="ru-RU" sz="1050" dirty="0">
                          <a:effectLst/>
                        </a:rPr>
                        <a:t> Презентации – отличный способ представить аудитории новые идеи. В вашем распоряжении множество тем, шрифтов, встроенных видео, способов анимации и других средств. И все это бесплатно!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.3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5"/>
                        </a:rPr>
                        <a:t>https://www.google.com/slides/about/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</a:tr>
              <a:tr h="140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Яндекс диск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Работайте в </a:t>
                      </a:r>
                      <a:r>
                        <a:rPr lang="ru-RU" sz="1050" dirty="0" err="1">
                          <a:effectLst/>
                        </a:rPr>
                        <a:t>Word</a:t>
                      </a:r>
                      <a:r>
                        <a:rPr lang="ru-RU" sz="1050" dirty="0">
                          <a:effectLst/>
                        </a:rPr>
                        <a:t>, </a:t>
                      </a:r>
                      <a:r>
                        <a:rPr lang="ru-RU" sz="1050" dirty="0" err="1">
                          <a:effectLst/>
                        </a:rPr>
                        <a:t>Excel</a:t>
                      </a:r>
                      <a:r>
                        <a:rPr lang="ru-RU" sz="1050" dirty="0">
                          <a:effectLst/>
                        </a:rPr>
                        <a:t> и </a:t>
                      </a:r>
                      <a:r>
                        <a:rPr lang="ru-RU" sz="1050" dirty="0" err="1">
                          <a:effectLst/>
                        </a:rPr>
                        <a:t>PowerPoint</a:t>
                      </a:r>
                      <a:r>
                        <a:rPr lang="ru-RU" sz="1050" dirty="0">
                          <a:effectLst/>
                        </a:rPr>
                        <a:t> прямо в браузере, без установки программ на компьютер, Перенесите в </a:t>
                      </a:r>
                      <a:r>
                        <a:rPr lang="ru-RU" sz="1050" dirty="0" err="1">
                          <a:effectLst/>
                        </a:rPr>
                        <a:t>Яндекс.Диск</a:t>
                      </a:r>
                      <a:r>
                        <a:rPr lang="ru-RU" sz="1050" dirty="0">
                          <a:effectLst/>
                        </a:rPr>
                        <a:t> все свои файлы и работайте с ними так, как если бы они хранились на компьютере</a:t>
                      </a:r>
                    </a:p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6"/>
                        </a:rPr>
                        <a:t>https://disk.yandex.ru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33" marR="4333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0350" y="1778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329087" y="1628800"/>
            <a:ext cx="630758" cy="37780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>
          <a:xfrm>
            <a:off x="971600" y="2636912"/>
            <a:ext cx="648072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971600" y="3645024"/>
            <a:ext cx="558750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9" action="ppaction://hlinksldjump" highlightClick="1"/>
          </p:cNvPr>
          <p:cNvSpPr/>
          <p:nvPr/>
        </p:nvSpPr>
        <p:spPr>
          <a:xfrm>
            <a:off x="971600" y="4869160"/>
            <a:ext cx="558750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10" action="ppaction://hlinksldjump" highlightClick="1"/>
          </p:cNvPr>
          <p:cNvSpPr/>
          <p:nvPr/>
        </p:nvSpPr>
        <p:spPr>
          <a:xfrm>
            <a:off x="971600" y="5705872"/>
            <a:ext cx="558750" cy="43204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11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en-US" dirty="0" err="1" smtClean="0"/>
              <a:t>Canva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en-US" sz="2400" dirty="0" err="1" smtClean="0"/>
              <a:t>Canva</a:t>
            </a:r>
            <a:r>
              <a:rPr lang="en-US" sz="2400" dirty="0" smtClean="0"/>
              <a:t> </a:t>
            </a:r>
            <a:r>
              <a:rPr lang="ru-RU" sz="2400" dirty="0" smtClean="0"/>
              <a:t>можно сохранить презентацию в форматах:</a:t>
            </a:r>
            <a:r>
              <a:rPr lang="en-US" sz="2400" dirty="0" smtClean="0"/>
              <a:t>PDF</a:t>
            </a:r>
            <a:r>
              <a:rPr lang="ru-RU" sz="2400" dirty="0" smtClean="0"/>
              <a:t>,</a:t>
            </a:r>
            <a:r>
              <a:rPr lang="en-US" sz="2400" dirty="0" smtClean="0"/>
              <a:t>PNG</a:t>
            </a:r>
            <a:r>
              <a:rPr lang="ru-RU" sz="2400" dirty="0" smtClean="0"/>
              <a:t>,видео </a:t>
            </a:r>
            <a:r>
              <a:rPr lang="en-US" sz="2400" dirty="0" err="1" smtClean="0"/>
              <a:t>Mp</a:t>
            </a:r>
            <a:r>
              <a:rPr lang="en-US" sz="2400" dirty="0" smtClean="0"/>
              <a:t> 3</a:t>
            </a:r>
            <a:r>
              <a:rPr lang="ru-RU" sz="2400" dirty="0" smtClean="0"/>
              <a:t>.</a:t>
            </a:r>
            <a:r>
              <a:rPr lang="en-US" sz="2400" dirty="0" smtClean="0"/>
              <a:t>Jpg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4005"/>
            <a:ext cx="6984776" cy="39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Crello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72000"/>
          </a:xfrm>
        </p:spPr>
        <p:txBody>
          <a:bodyPr/>
          <a:lstStyle/>
          <a:p>
            <a:r>
              <a:rPr lang="ru-RU" dirty="0" smtClean="0"/>
              <a:t>Презентацию в </a:t>
            </a:r>
            <a:r>
              <a:rPr lang="en-US" dirty="0" err="1" smtClean="0"/>
              <a:t>Crello</a:t>
            </a:r>
            <a:r>
              <a:rPr lang="en-US" dirty="0" smtClean="0"/>
              <a:t> </a:t>
            </a:r>
            <a:r>
              <a:rPr lang="ru-RU" dirty="0" smtClean="0"/>
              <a:t>нельзя </a:t>
            </a:r>
            <a:r>
              <a:rPr lang="ru-RU" dirty="0" err="1" smtClean="0"/>
              <a:t>сохранить,но</a:t>
            </a:r>
            <a:r>
              <a:rPr lang="ru-RU" dirty="0" smtClean="0"/>
              <a:t> можно опубликовать в </a:t>
            </a:r>
            <a:r>
              <a:rPr lang="ru-RU" dirty="0" err="1" smtClean="0"/>
              <a:t>соцсетях</a:t>
            </a:r>
            <a:r>
              <a:rPr lang="ru-RU" dirty="0" smtClean="0"/>
              <a:t> ,</a:t>
            </a:r>
            <a:r>
              <a:rPr lang="ru-RU" dirty="0" err="1" smtClean="0"/>
              <a:t>ютубе</a:t>
            </a:r>
            <a:r>
              <a:rPr lang="ru-RU" dirty="0" smtClean="0"/>
              <a:t>(в качестве превью)или в </a:t>
            </a:r>
            <a:r>
              <a:rPr lang="en-US" dirty="0" err="1" smtClean="0"/>
              <a:t>Pinterest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359477" cy="34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Wilda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Могу я сохранить презентацию в формате </a:t>
            </a:r>
            <a:r>
              <a:rPr lang="ru-RU" sz="1600" dirty="0" err="1"/>
              <a:t>ppt?Нет</a:t>
            </a:r>
            <a:r>
              <a:rPr lang="ru-RU" sz="1600" dirty="0"/>
              <a:t>, доступные форматы для скачивания </a:t>
            </a:r>
            <a:r>
              <a:rPr lang="ru-RU" sz="1600" dirty="0" err="1"/>
              <a:t>pdf</a:t>
            </a:r>
            <a:r>
              <a:rPr lang="ru-RU" sz="1600" dirty="0"/>
              <a:t>, </a:t>
            </a:r>
            <a:r>
              <a:rPr lang="ru-RU" sz="1600" dirty="0" err="1"/>
              <a:t>jpeg</a:t>
            </a:r>
            <a:r>
              <a:rPr lang="ru-RU" sz="1600" dirty="0"/>
              <a:t>, </a:t>
            </a:r>
            <a:r>
              <a:rPr lang="ru-RU" sz="1600" dirty="0" err="1"/>
              <a:t>png</a:t>
            </a:r>
            <a:r>
              <a:rPr lang="ru-RU" sz="1600" dirty="0"/>
              <a:t> или публикация в электронном виде на ресурсе.</a:t>
            </a:r>
          </a:p>
          <a:p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26568"/>
            <a:ext cx="62646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/>
          <a:lstStyle/>
          <a:p>
            <a:r>
              <a:rPr lang="en-US" dirty="0" smtClean="0"/>
              <a:t>Google </a:t>
            </a: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/>
          <a:lstStyle/>
          <a:p>
            <a:r>
              <a:rPr lang="ru-RU" dirty="0" smtClean="0"/>
              <a:t>Презентации в данном сервисе можно сохранять в любом формате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7048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Яндекс Диск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этом сервисе </a:t>
            </a:r>
            <a:r>
              <a:rPr lang="ru-RU" sz="2000" dirty="0" err="1" smtClean="0"/>
              <a:t>тажке</a:t>
            </a:r>
            <a:r>
              <a:rPr lang="ru-RU" sz="2000" dirty="0" smtClean="0"/>
              <a:t> можно сохранять презентации в любом формате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848872" cy="44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851920" y="6453336"/>
            <a:ext cx="792088" cy="4046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04" y="116632"/>
            <a:ext cx="8579296" cy="497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Смартфонов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146571"/>
              </p:ext>
            </p:extLst>
          </p:nvPr>
        </p:nvGraphicFramePr>
        <p:xfrm>
          <a:off x="1043608" y="620688"/>
          <a:ext cx="7190025" cy="5898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3020615"/>
                <a:gridCol w="497002"/>
                <a:gridCol w="1296144"/>
                <a:gridCol w="1008112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программы Название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Краткая характеристика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Оценка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Ссылка для скачивания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</a:tr>
              <a:tr h="88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err="1">
                          <a:effectLst/>
                        </a:rPr>
                        <a:t>Google</a:t>
                      </a:r>
                      <a:r>
                        <a:rPr lang="ru-RU" sz="1100" dirty="0">
                          <a:effectLst/>
                        </a:rPr>
                        <a:t> Презентации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Создавать и редактировать презентации. Открывать доступ к презентациям и работать над ними одновременно с коллегами. Работать даже без подключения к Интернету, использовать множество других функций.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2"/>
                        </a:rPr>
                        <a:t>https://www.google.ru/intl/ru/slides/about/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</a:tr>
              <a:tr h="8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Adobe Spark Page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Знаменитый офисный инструмент, сосредоточенный на взаимодействии с презентациями в экспериментальном формате: по сути, разработчики  сосредоточились на настоящей «информационной живописи».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3"/>
                        </a:rPr>
                        <a:t>https://www.adobe.com/ru/products/spark.html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бесплатно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</a:tr>
              <a:tr h="112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/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Microsoft office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приложении </a:t>
                      </a:r>
                      <a:r>
                        <a:rPr lang="ru-RU" sz="1000" dirty="0" err="1">
                          <a:effectLst/>
                        </a:rPr>
                        <a:t>Office</a:t>
                      </a:r>
                      <a:r>
                        <a:rPr lang="ru-RU" sz="1000" dirty="0">
                          <a:effectLst/>
                        </a:rPr>
                        <a:t> объединены знакомые вам </a:t>
                      </a:r>
                      <a:r>
                        <a:rPr lang="ru-RU" sz="1000" dirty="0" err="1">
                          <a:effectLst/>
                        </a:rPr>
                        <a:t>Word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Excel</a:t>
                      </a:r>
                      <a:r>
                        <a:rPr lang="ru-RU" sz="1000" dirty="0">
                          <a:effectLst/>
                        </a:rPr>
                        <a:t> и </a:t>
                      </a:r>
                      <a:r>
                        <a:rPr lang="ru-RU" sz="1000" dirty="0" err="1">
                          <a:effectLst/>
                        </a:rPr>
                        <a:t>PowerPoint</a:t>
                      </a:r>
                      <a:r>
                        <a:rPr lang="ru-RU" sz="1000" dirty="0">
                          <a:effectLst/>
                        </a:rPr>
                        <a:t>. Новые возможности учитывают уникальные преимущества телефонов, чтобы вы просто и эффективно использовали </a:t>
                      </a:r>
                      <a:r>
                        <a:rPr lang="ru-RU" sz="1000" dirty="0" err="1">
                          <a:effectLst/>
                        </a:rPr>
                        <a:t>Office</a:t>
                      </a:r>
                      <a:r>
                        <a:rPr lang="ru-RU" sz="1000" dirty="0">
                          <a:effectLst/>
                        </a:rPr>
                        <a:t> в пути.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4"/>
                        </a:rPr>
                        <a:t>https://www.microsoft.com/ru-ru/microsoft-365/get-office-and-microsoft-365-oem-download-page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Условно-бесплатно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</a:tr>
              <a:tr h="132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Zoho</a:t>
                      </a:r>
                      <a:r>
                        <a:rPr lang="en-US" sz="1200" dirty="0">
                          <a:effectLst/>
                        </a:rPr>
                        <a:t> Show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Фиксируйте свои идеи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Создавайте, редактируйте и доставляйте яркие презентации, используя изображения, фигуры и диаграммы, где бы вы ни находились. Импортируйте файлы </a:t>
                      </a:r>
                      <a:r>
                        <a:rPr lang="ru-RU" sz="1000" dirty="0" err="1">
                          <a:effectLst/>
                        </a:rPr>
                        <a:t>PowerPoint</a:t>
                      </a:r>
                      <a:r>
                        <a:rPr lang="ru-RU" sz="1000" dirty="0">
                          <a:effectLst/>
                        </a:rPr>
                        <a:t> и редактируйте их, чтобы освежить их внешний вид.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5"/>
                        </a:rPr>
                        <a:t>https://www.zoho.com/show/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Условно-бесплатно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</a:tr>
              <a:tr h="87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Конструктор презентаций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достаточно много функций и шаблонов, много разных шрифтов, нет возможности вырезать фон из тех картинок, которые вставляешь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hlinkClick r:id="rId6"/>
                        </a:rPr>
                        <a:t>https://play.google.com/store/apps/details?id=com.desygner.presentations&amp;hl=ru&amp;gl=US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Условно-бесплатно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4" marR="4732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6513" y="1926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1398878" y="1679327"/>
            <a:ext cx="504056" cy="43204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8" action="ppaction://hlinksldjump" highlightClick="1"/>
          </p:cNvPr>
          <p:cNvSpPr/>
          <p:nvPr/>
        </p:nvSpPr>
        <p:spPr>
          <a:xfrm>
            <a:off x="1413676" y="2744924"/>
            <a:ext cx="504056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9" action="ppaction://hlinksldjump" highlightClick="1"/>
          </p:cNvPr>
          <p:cNvSpPr/>
          <p:nvPr/>
        </p:nvSpPr>
        <p:spPr>
          <a:xfrm>
            <a:off x="1388869" y="3713475"/>
            <a:ext cx="504056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10" action="ppaction://hlinksldjump" highlightClick="1"/>
          </p:cNvPr>
          <p:cNvSpPr/>
          <p:nvPr/>
        </p:nvSpPr>
        <p:spPr>
          <a:xfrm>
            <a:off x="1357009" y="4961059"/>
            <a:ext cx="504056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11" action="ppaction://hlinksldjump" highlightClick="1"/>
          </p:cNvPr>
          <p:cNvSpPr/>
          <p:nvPr/>
        </p:nvSpPr>
        <p:spPr>
          <a:xfrm>
            <a:off x="1667614" y="6021288"/>
            <a:ext cx="528122" cy="387075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12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Анализ ситуации </a:t>
            </a:r>
          </a:p>
          <a:p>
            <a:r>
              <a:rPr lang="ru-RU" dirty="0" smtClean="0"/>
              <a:t>Опрос </a:t>
            </a:r>
          </a:p>
          <a:p>
            <a:r>
              <a:rPr lang="ru-RU" dirty="0" smtClean="0"/>
              <a:t>Возможности </a:t>
            </a:r>
            <a:r>
              <a:rPr lang="ru-RU" dirty="0" err="1" smtClean="0"/>
              <a:t>Пк</a:t>
            </a:r>
            <a:endParaRPr lang="ru-RU" dirty="0" smtClean="0"/>
          </a:p>
          <a:p>
            <a:r>
              <a:rPr lang="ru-RU" dirty="0" smtClean="0"/>
              <a:t>Возможности Онлайн</a:t>
            </a:r>
          </a:p>
          <a:p>
            <a:r>
              <a:rPr lang="ru-RU" dirty="0" smtClean="0"/>
              <a:t>Возможности Смартфонов</a:t>
            </a:r>
          </a:p>
          <a:p>
            <a:r>
              <a:rPr lang="ru-RU" dirty="0" smtClean="0"/>
              <a:t>Источники</a:t>
            </a:r>
          </a:p>
          <a:p>
            <a:r>
              <a:rPr lang="ru-RU" dirty="0" smtClean="0"/>
              <a:t>Приложение</a:t>
            </a:r>
          </a:p>
          <a:p>
            <a:r>
              <a:rPr lang="ru-RU" dirty="0" smtClean="0"/>
              <a:t>Конец!</a:t>
            </a:r>
            <a:endParaRPr lang="ru-RU" dirty="0" smtClean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433777" y="1490472"/>
            <a:ext cx="609854" cy="3529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6424731" y="3069654"/>
            <a:ext cx="57792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6428815" y="3575595"/>
            <a:ext cx="575861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6456538" y="4040018"/>
            <a:ext cx="538533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6433777" y="2522800"/>
            <a:ext cx="606623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7" action="ppaction://hlinksldjump" highlightClick="1"/>
          </p:cNvPr>
          <p:cNvSpPr/>
          <p:nvPr/>
        </p:nvSpPr>
        <p:spPr>
          <a:xfrm>
            <a:off x="6448102" y="1984038"/>
            <a:ext cx="606623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6464242" y="4495080"/>
            <a:ext cx="54043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9" action="ppaction://hlinksldjump" highlightClick="1"/>
          </p:cNvPr>
          <p:cNvSpPr/>
          <p:nvPr/>
        </p:nvSpPr>
        <p:spPr>
          <a:xfrm>
            <a:off x="6464616" y="5589240"/>
            <a:ext cx="54006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6474221" y="5013176"/>
            <a:ext cx="530455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ru-RU" dirty="0" smtClean="0"/>
              <a:t>презентации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8382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</a:rPr>
              <a:t>Adobe Spark Page</a:t>
            </a: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632848" cy="49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</a:rPr>
              <a:t>Microsoft office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0567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400" dirty="0" err="1">
                <a:effectLst/>
              </a:rPr>
              <a:t>Zoho</a:t>
            </a:r>
            <a:r>
              <a:rPr lang="en-US" sz="4400" dirty="0">
                <a:effectLst/>
              </a:rPr>
              <a:t> Show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56084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презентаций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695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95936" y="6309320"/>
            <a:ext cx="792088" cy="35474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sz="1400" u="sng" dirty="0">
                <a:hlinkClick r:id="rId2"/>
              </a:rPr>
              <a:t>https://www.google.ru/intl/ru/slides/about/</a:t>
            </a:r>
            <a:endParaRPr lang="ru-RU" sz="1400" dirty="0"/>
          </a:p>
          <a:p>
            <a:pPr marL="64008" indent="0">
              <a:buNone/>
            </a:pPr>
            <a:r>
              <a:rPr lang="ru-RU" sz="1400" u="sng" dirty="0">
                <a:hlinkClick r:id="rId3"/>
              </a:rPr>
              <a:t>https://www.adobe.com/ru/products/spark.html</a:t>
            </a:r>
            <a:endParaRPr lang="ru-RU" sz="1400" dirty="0"/>
          </a:p>
          <a:p>
            <a:pPr marL="64008" indent="0">
              <a:buNone/>
            </a:pPr>
            <a:r>
              <a:rPr lang="ru-RU" sz="1400" u="sng" dirty="0">
                <a:hlinkClick r:id="rId4"/>
              </a:rPr>
              <a:t>https://www.microsoft.com/ru-ru/microsoft-365/get-office-and-microsoft-365-oem-download-page</a:t>
            </a:r>
            <a:endParaRPr lang="ru-RU" sz="1400" dirty="0"/>
          </a:p>
          <a:p>
            <a:pPr marL="64008" indent="0">
              <a:buNone/>
            </a:pPr>
            <a:r>
              <a:rPr lang="ru-RU" sz="1400" u="sng" dirty="0">
                <a:hlinkClick r:id="rId5"/>
              </a:rPr>
              <a:t>https://www.zoho.com/show/</a:t>
            </a:r>
            <a:r>
              <a:rPr lang="ru-RU" sz="1400" dirty="0"/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4008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u="sng" dirty="0">
                <a:hlinkClick r:id="rId6"/>
              </a:rPr>
              <a:t>https://</a:t>
            </a:r>
            <a:r>
              <a:rPr lang="ru-RU" sz="1400" u="sng" dirty="0" smtClean="0">
                <a:hlinkClick r:id="rId6"/>
              </a:rPr>
              <a:t>play.google.com/store/apps/details?id=com.desygner.presentations&amp;hl=ru&amp;gl=US</a:t>
            </a:r>
            <a:r>
              <a:rPr lang="ru-RU" sz="1400" dirty="0"/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en-US" sz="1400" dirty="0">
                <a:latin typeface="Calibri"/>
                <a:ea typeface="Calibri"/>
                <a:cs typeface="Times New Roman"/>
                <a:hlinkClick r:id="rId7"/>
              </a:rPr>
              <a:t>https://www.canva.com/ru_ru/sozdat/prezentatsiya/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en-US" sz="1400" dirty="0">
                <a:hlinkClick r:id="rId8"/>
              </a:rPr>
              <a:t>https://crello.com/ru/pro/?utm_source=yandex&amp;utm_medium=cpc&amp;utm_campaign=Yandex_RUS_RU_Brand_Search&amp;utm_content=10179586832_adg:crello&amp;utm_term=crello&amp;yclid=709900247523695552</a:t>
            </a:r>
            <a:endParaRPr lang="en-US" sz="1400" dirty="0"/>
          </a:p>
          <a:p>
            <a:pPr marL="64008" indent="0">
              <a:buNone/>
            </a:pPr>
            <a:r>
              <a:rPr lang="ru-RU" sz="1400" u="sng" dirty="0">
                <a:hlinkClick r:id="rId9"/>
              </a:rPr>
              <a:t>https://wilda.ru/onlayn-konstruktor-prezentaciy</a:t>
            </a:r>
            <a:endParaRPr lang="ru-RU" sz="1400" dirty="0"/>
          </a:p>
          <a:p>
            <a:pPr marL="64008" indent="0">
              <a:buNone/>
            </a:pPr>
            <a:r>
              <a:rPr lang="ru-RU" sz="1400" u="sng" dirty="0">
                <a:hlinkClick r:id="rId10"/>
              </a:rPr>
              <a:t>https://www.google.com/slides/about/</a:t>
            </a:r>
            <a:endParaRPr lang="ru-RU" sz="1400" dirty="0"/>
          </a:p>
          <a:p>
            <a:pPr marL="64008" indent="0">
              <a:buNone/>
            </a:pPr>
            <a:r>
              <a:rPr lang="ru-RU" sz="1400" u="sng" dirty="0">
                <a:hlinkClick r:id="rId11"/>
              </a:rPr>
              <a:t>https://disk.yandex.ru</a:t>
            </a:r>
            <a:endParaRPr lang="ru-RU" sz="1400" dirty="0"/>
          </a:p>
          <a:p>
            <a:pPr marL="64008" indent="0">
              <a:buNone/>
            </a:pP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http://promoshow.su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1400" u="sng" dirty="0">
                <a:hlinkClick r:id="rId13"/>
              </a:rPr>
              <a:t>https://fotoshow-pro.ru/</a:t>
            </a:r>
            <a:r>
              <a:rPr lang="ru-RU" sz="1400" dirty="0"/>
              <a:t> </a:t>
            </a:r>
            <a:endParaRPr lang="ru-RU" sz="8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r>
              <a:rPr lang="ru-RU" sz="1400" u="sng" dirty="0">
                <a:hlinkClick r:id="rId14"/>
              </a:rPr>
              <a:t>https://proshow-producer.download-windows.org</a:t>
            </a:r>
            <a:endParaRPr lang="ru-RU" sz="800" dirty="0"/>
          </a:p>
          <a:p>
            <a:pPr marL="64008" indent="0">
              <a:buNone/>
            </a:pPr>
            <a:r>
              <a:rPr lang="ru-RU" sz="1400" u="sng" dirty="0">
                <a:hlinkClick r:id="rId15"/>
              </a:rPr>
              <a:t>https://smartdraw.softok.info</a:t>
            </a:r>
            <a:endParaRPr lang="ru-RU" sz="800" dirty="0"/>
          </a:p>
          <a:p>
            <a:pPr marL="64008" indent="0">
              <a:buNone/>
            </a:pPr>
            <a:r>
              <a:rPr lang="en-US" sz="1400" u="sng" dirty="0">
                <a:hlinkClick r:id="rId16"/>
              </a:rPr>
              <a:t>https</a:t>
            </a:r>
            <a:r>
              <a:rPr lang="ru-RU" sz="1400" u="sng" dirty="0">
                <a:hlinkClick r:id="rId16"/>
              </a:rPr>
              <a:t>://</a:t>
            </a:r>
            <a:r>
              <a:rPr lang="en-US" sz="1400" u="sng" dirty="0">
                <a:hlinkClick r:id="rId16"/>
              </a:rPr>
              <a:t>soft</a:t>
            </a:r>
            <a:r>
              <a:rPr lang="ru-RU" sz="1400" u="sng" dirty="0">
                <a:hlinkClick r:id="rId16"/>
              </a:rPr>
              <a:t>.</a:t>
            </a:r>
            <a:r>
              <a:rPr lang="en-US" sz="1400" u="sng" dirty="0" err="1">
                <a:hlinkClick r:id="rId16"/>
              </a:rPr>
              <a:t>mydiv</a:t>
            </a:r>
            <a:r>
              <a:rPr lang="ru-RU" sz="1400" u="sng" dirty="0">
                <a:hlinkClick r:id="rId16"/>
              </a:rPr>
              <a:t>.</a:t>
            </a:r>
            <a:r>
              <a:rPr lang="en-US" sz="1400" u="sng" dirty="0">
                <a:hlinkClick r:id="rId16"/>
              </a:rPr>
              <a:t>net</a:t>
            </a:r>
            <a:r>
              <a:rPr lang="ru-RU" sz="1400" u="sng" dirty="0">
                <a:hlinkClick r:id="rId16"/>
              </a:rPr>
              <a:t>/</a:t>
            </a:r>
            <a:r>
              <a:rPr lang="en-US" sz="1400" u="sng" dirty="0">
                <a:hlinkClick r:id="rId16"/>
              </a:rPr>
              <a:t>win</a:t>
            </a:r>
            <a:r>
              <a:rPr lang="ru-RU" sz="1400" u="sng" dirty="0">
                <a:hlinkClick r:id="rId16"/>
              </a:rPr>
              <a:t>/</a:t>
            </a:r>
            <a:r>
              <a:rPr lang="en-US" sz="1400" u="sng" dirty="0">
                <a:hlinkClick r:id="rId16"/>
              </a:rPr>
              <a:t>download</a:t>
            </a:r>
            <a:r>
              <a:rPr lang="ru-RU" sz="1400" u="sng" dirty="0">
                <a:hlinkClick r:id="rId16"/>
              </a:rPr>
              <a:t>-</a:t>
            </a:r>
            <a:r>
              <a:rPr lang="en-US" sz="1400" u="sng" dirty="0" err="1">
                <a:hlinkClick r:id="rId16"/>
              </a:rPr>
              <a:t>Kingsoft</a:t>
            </a:r>
            <a:r>
              <a:rPr lang="ru-RU" sz="1400" u="sng" dirty="0">
                <a:hlinkClick r:id="rId16"/>
              </a:rPr>
              <a:t>-</a:t>
            </a:r>
            <a:r>
              <a:rPr lang="en-US" sz="1400" u="sng" dirty="0">
                <a:hlinkClick r:id="rId16"/>
              </a:rPr>
              <a:t>Presentation</a:t>
            </a:r>
            <a:r>
              <a:rPr lang="ru-RU" sz="1400" u="sng" dirty="0">
                <a:hlinkClick r:id="rId16"/>
              </a:rPr>
              <a:t>-</a:t>
            </a:r>
            <a:r>
              <a:rPr lang="en-US" sz="1400" u="sng" dirty="0">
                <a:hlinkClick r:id="rId16"/>
              </a:rPr>
              <a:t>Free</a:t>
            </a:r>
            <a:r>
              <a:rPr lang="ru-RU" sz="1400" u="sng" dirty="0">
                <a:hlinkClick r:id="rId16"/>
              </a:rPr>
              <a:t>.</a:t>
            </a:r>
            <a:r>
              <a:rPr lang="en-US" sz="1400" u="sng" dirty="0">
                <a:hlinkClick r:id="rId16"/>
              </a:rPr>
              <a:t>htm</a:t>
            </a:r>
            <a:r>
              <a:rPr lang="en-US" sz="1400" dirty="0"/>
              <a:t>l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64008" indent="0">
              <a:buNone/>
            </a:pPr>
            <a:endParaRPr lang="ru-RU" sz="1400" dirty="0" smtClean="0"/>
          </a:p>
          <a:p>
            <a:pPr marL="64008" indent="0">
              <a:buNone/>
            </a:pPr>
            <a:endParaRPr lang="ru-RU" sz="1400" dirty="0"/>
          </a:p>
          <a:p>
            <a:pPr marL="64008" indent="0">
              <a:buNone/>
            </a:pPr>
            <a:endParaRPr lang="ru-RU" sz="14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17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2\Desktop\Владимир 7 класс\Сертификат_edupres.ru_38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Введение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я покажу вам лучшие программы для создания презентаций на телефоне ,</a:t>
            </a:r>
            <a:r>
              <a:rPr lang="ru-RU" dirty="0" err="1" smtClean="0"/>
              <a:t>Пк</a:t>
            </a:r>
            <a:r>
              <a:rPr lang="ru-RU" dirty="0" smtClean="0"/>
              <a:t> и в облачных сервисах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прос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18333"/>
              </p:ext>
            </p:extLst>
          </p:nvPr>
        </p:nvGraphicFramePr>
        <p:xfrm>
          <a:off x="737828" y="1760388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3923928" y="6455556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675852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ПК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505887"/>
              </p:ext>
            </p:extLst>
          </p:nvPr>
        </p:nvGraphicFramePr>
        <p:xfrm>
          <a:off x="611560" y="525473"/>
          <a:ext cx="7813453" cy="615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727"/>
                <a:gridCol w="4251849"/>
                <a:gridCol w="792088"/>
                <a:gridCol w="576064"/>
                <a:gridCol w="1260725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описание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Ссылка для скачивания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доступность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</a:tr>
              <a:tr h="74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Промо-шоу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Программа включает десятки готовых анимированных слайдов различных типов. Вы сможете также выбрать оформление вашего видеоролика при помощи коллекции стилей (более 35 вариантов).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hlinkClick r:id="rId2"/>
                        </a:rPr>
                        <a:t>http://promoshow.su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Условно-бесплатно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</a:tr>
              <a:tr h="916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ФотоШОУ</a:t>
                      </a:r>
                      <a:r>
                        <a:rPr lang="ru-RU" sz="700" dirty="0">
                          <a:effectLst/>
                        </a:rPr>
                        <a:t> PRO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. Здесь легко сделать обычную презентацию с текстом и картинками, где слайды будут плавно сменять друг друга. Редактор позволяет создать зрелищные ролики с анимацией и впечатляющими эффектами. При этом интерфейс разработан с расчётом на рядовых пользователей, а не профи, поэтому даже начинающий быстро разберётся с инструментами.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https://fotoshow-pro.ru/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Платная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</a:tr>
              <a:tr h="831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ProShow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Producer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серьёзное ПО для подготовки </a:t>
                      </a:r>
                      <a:r>
                        <a:rPr lang="ru-RU" sz="1000" dirty="0" err="1">
                          <a:effectLst/>
                        </a:rPr>
                        <a:t>видеопрезентаций</a:t>
                      </a:r>
                      <a:r>
                        <a:rPr lang="ru-RU" sz="1000" dirty="0">
                          <a:effectLst/>
                        </a:rPr>
                        <a:t> в высоком разрешении. Здесь достаточно много инструментов, более 1200 фильтров и эффектов, встроенная коллекция аудио с лицензиями, даже присутствует плагин для </a:t>
                      </a:r>
                      <a:r>
                        <a:rPr lang="ru-RU" sz="1000" dirty="0" err="1">
                          <a:effectLst/>
                        </a:rPr>
                        <a:t>Adobe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Lightroom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https://proshow-producer.download-windows.org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Условно-бесплатный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</a:tr>
              <a:tr h="1244178">
                <a:tc>
                  <a:txBody>
                    <a:bodyPr/>
                    <a:lstStyle/>
                    <a:p>
                      <a:pPr>
                        <a:spcBef>
                          <a:spcPts val="225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SmartDraw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Приложение специализируется на подготовке графиков, чертежей, диаграмм и тому подобного, а также позволяет готовить стандартные слайд-шоу. В программе есть множество шаблонов объектов, вы сможете делать </a:t>
                      </a:r>
                      <a:r>
                        <a:rPr lang="ru-RU" sz="1000" dirty="0" err="1">
                          <a:effectLst/>
                        </a:rPr>
                        <a:t>инфографику</a:t>
                      </a:r>
                      <a:r>
                        <a:rPr lang="ru-RU" sz="1000" dirty="0">
                          <a:effectLst/>
                        </a:rPr>
                        <a:t>, а также открывать и редактировать файлы из </a:t>
                      </a:r>
                      <a:r>
                        <a:rPr lang="ru-RU" sz="1000" dirty="0" err="1">
                          <a:effectLst/>
                        </a:rPr>
                        <a:t>Microsoft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Office</a:t>
                      </a:r>
                      <a:r>
                        <a:rPr lang="ru-RU" sz="1000" dirty="0">
                          <a:effectLst/>
                        </a:rPr>
                        <a:t>. Однако инструментов для красивого визуального оформления слишком мало, а интерфейс программы англоязычный.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https://smartdraw.softok.info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Пробная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</a:tr>
              <a:tr h="746507">
                <a:tc>
                  <a:txBody>
                    <a:bodyPr/>
                    <a:lstStyle/>
                    <a:p>
                      <a:pPr>
                        <a:spcBef>
                          <a:spcPts val="225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Kingsoft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Presentation</a:t>
                      </a:r>
                      <a:r>
                        <a:rPr lang="ru-RU" sz="800" dirty="0">
                          <a:effectLst/>
                        </a:rPr>
                        <a:t/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/>
                      </a:r>
                      <a:br>
                        <a:rPr lang="ru-RU" sz="800" dirty="0">
                          <a:effectLst/>
                        </a:rPr>
                      </a:br>
                      <a:endParaRPr lang="ru-RU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Если вы ищете абсолютно бесплатную утилиту, что стоит попробовать </a:t>
                      </a:r>
                      <a:r>
                        <a:rPr lang="ru-RU" sz="1000" dirty="0" err="1">
                          <a:effectLst/>
                        </a:rPr>
                        <a:t>Kingsoft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Presentation</a:t>
                      </a:r>
                      <a:r>
                        <a:rPr lang="ru-RU" sz="1000" dirty="0">
                          <a:effectLst/>
                        </a:rPr>
                        <a:t>. Она обладает совершенными настройками для облегчения работы. </a:t>
                      </a:r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6"/>
                        </a:rPr>
                        <a:t>https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://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soft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900" u="sng" dirty="0" err="1">
                          <a:effectLst/>
                          <a:hlinkClick r:id="rId6"/>
                        </a:rPr>
                        <a:t>mydiv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net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win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download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-</a:t>
                      </a:r>
                      <a:r>
                        <a:rPr lang="en-US" sz="900" u="sng" dirty="0" err="1">
                          <a:effectLst/>
                          <a:hlinkClick r:id="rId6"/>
                        </a:rPr>
                        <a:t>Kingsoft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-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Presentation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-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Free</a:t>
                      </a:r>
                      <a:r>
                        <a:rPr lang="ru-RU" sz="9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900" u="sng" dirty="0">
                          <a:effectLst/>
                          <a:hlinkClick r:id="rId6"/>
                        </a:rPr>
                        <a:t>htm</a:t>
                      </a:r>
                      <a:r>
                        <a:rPr lang="en-US" sz="900" dirty="0">
                          <a:effectLst/>
                        </a:rPr>
                        <a:t>l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8,5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бесплатно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59" marR="44259" marT="0" marB="0"/>
                </a:tc>
              </a:tr>
            </a:tbl>
          </a:graphicData>
        </a:graphic>
      </p:graphicFrame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830999" y="1412776"/>
            <a:ext cx="432048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8" action="ppaction://hlinksldjump" highlightClick="1"/>
          </p:cNvPr>
          <p:cNvSpPr/>
          <p:nvPr/>
        </p:nvSpPr>
        <p:spPr>
          <a:xfrm>
            <a:off x="695528" y="2307425"/>
            <a:ext cx="504056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9" action="ppaction://hlinksldjump" highlightClick="1"/>
          </p:cNvPr>
          <p:cNvSpPr/>
          <p:nvPr/>
        </p:nvSpPr>
        <p:spPr>
          <a:xfrm>
            <a:off x="804106" y="3618683"/>
            <a:ext cx="432048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10" action="ppaction://hlinksldjump" highlightClick="1"/>
          </p:cNvPr>
          <p:cNvSpPr/>
          <p:nvPr/>
        </p:nvSpPr>
        <p:spPr>
          <a:xfrm>
            <a:off x="876364" y="4771039"/>
            <a:ext cx="432048" cy="360040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11" action="ppaction://hlinksldjump" highlightClick="1"/>
          </p:cNvPr>
          <p:cNvSpPr/>
          <p:nvPr/>
        </p:nvSpPr>
        <p:spPr>
          <a:xfrm>
            <a:off x="839092" y="5990599"/>
            <a:ext cx="432048" cy="33265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12" action="ppaction://hlinksldjump" highlightClick="1"/>
          </p:cNvPr>
          <p:cNvSpPr/>
          <p:nvPr/>
        </p:nvSpPr>
        <p:spPr>
          <a:xfrm>
            <a:off x="3923928" y="6525344"/>
            <a:ext cx="864096" cy="41702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Промо-шоу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145"/>
            <a:ext cx="7776864" cy="507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ФотоШоу</a:t>
            </a:r>
            <a:r>
              <a:rPr lang="ru-RU" dirty="0" smtClean="0"/>
              <a:t>-</a:t>
            </a:r>
            <a:r>
              <a:rPr lang="en-US" dirty="0" smtClean="0"/>
              <a:t>Pro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850888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7408" y="6453336"/>
            <a:ext cx="756592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7276" y="6453336"/>
            <a:ext cx="737828" cy="4214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20189908</TotalTime>
  <Words>714</Words>
  <Application>Microsoft Office PowerPoint</Application>
  <PresentationFormat>Экран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Кейс «Возможности создания презентаций для учеников «</vt:lpstr>
      <vt:lpstr>Оглавление</vt:lpstr>
      <vt:lpstr>Введение</vt:lpstr>
      <vt:lpstr>Анализ ситуации</vt:lpstr>
      <vt:lpstr>Опрос</vt:lpstr>
      <vt:lpstr>Презентация PowerPoint</vt:lpstr>
      <vt:lpstr>Возможности ПК</vt:lpstr>
      <vt:lpstr>Промо-шоу</vt:lpstr>
      <vt:lpstr>ФотоШоу-Pro</vt:lpstr>
      <vt:lpstr>ProShow Producer</vt:lpstr>
      <vt:lpstr>SmartDraw</vt:lpstr>
      <vt:lpstr>Kingsoft Presentation Free</vt:lpstr>
      <vt:lpstr>Возможности Онлайн </vt:lpstr>
      <vt:lpstr>Canva</vt:lpstr>
      <vt:lpstr>Crello</vt:lpstr>
      <vt:lpstr>Wilda</vt:lpstr>
      <vt:lpstr>Google презентации</vt:lpstr>
      <vt:lpstr>Яндекс Диск</vt:lpstr>
      <vt:lpstr>Возможности Смартфонов</vt:lpstr>
      <vt:lpstr>Google презентации</vt:lpstr>
      <vt:lpstr>Adobe Spark Page </vt:lpstr>
      <vt:lpstr>Microsoft office</vt:lpstr>
      <vt:lpstr>Zoho Show</vt:lpstr>
      <vt:lpstr>Конструктор презентаций</vt:lpstr>
      <vt:lpstr>Источники</vt:lpstr>
      <vt:lpstr>Приложение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для создания презентаций</dc:title>
  <dc:creator>ученик2</dc:creator>
  <cp:lastModifiedBy>ученик2</cp:lastModifiedBy>
  <cp:revision>42</cp:revision>
  <dcterms:created xsi:type="dcterms:W3CDTF">2021-02-06T06:19:27Z</dcterms:created>
  <dcterms:modified xsi:type="dcterms:W3CDTF">2021-05-21T09:28:39Z</dcterms:modified>
</cp:coreProperties>
</file>