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83" r:id="rId9"/>
    <p:sldId id="284" r:id="rId10"/>
    <p:sldId id="276" r:id="rId11"/>
    <p:sldId id="275" r:id="rId12"/>
    <p:sldId id="282" r:id="rId13"/>
    <p:sldId id="281" r:id="rId14"/>
    <p:sldId id="280" r:id="rId15"/>
    <p:sldId id="272" r:id="rId16"/>
    <p:sldId id="264" r:id="rId17"/>
    <p:sldId id="265" r:id="rId18"/>
    <p:sldId id="266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9" autoAdjust="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33942-AAE6-4ADE-B867-3A6AF143CC04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D5E7-E02E-4939-B265-DBCF95F49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3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BD5E7-E02E-4939-B265-DBCF95F49F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4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21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94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8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1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6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7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3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8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06D0-5EDD-4E68-A23C-28F2F02EB84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6C2C83-9DDD-4371-BD1E-8CE17AB9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798" y="5268036"/>
            <a:ext cx="9963398" cy="1589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 Проект </a:t>
            </a: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«Удивительные </a:t>
            </a:r>
            <a:r>
              <a:rPr lang="ru-RU" sz="8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камни»</a:t>
            </a:r>
            <a:r>
              <a:rPr lang="ru-RU" sz="7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9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7200" b="1" dirty="0">
                <a:solidFill>
                  <a:srgbClr val="C00000"/>
                </a:solidFill>
              </a:rPr>
              <a:t/>
            </a:r>
            <a:br>
              <a:rPr lang="ru-RU" sz="7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Ольга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Детский сад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«Солнышко»</a:t>
            </a:r>
            <a:r>
              <a:rPr lang="ru-RU" sz="7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713" y="430784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7784" y="1272746"/>
            <a:ext cx="6453316" cy="4315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  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Бажова: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цветок»,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Малахитовая шкатулка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«Серебряное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«Медной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хозяйка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2757" y="981083"/>
            <a:ext cx="8210575" cy="128089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7520" y="2049780"/>
            <a:ext cx="9675812" cy="3947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Зачем чем человеку нужны камни?»,</a:t>
            </a:r>
          </a:p>
          <a:p>
            <a:pPr marL="0" indent="0">
              <a:buNone/>
            </a:pP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 Камни и их свойства»,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 Чудо-камни»,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 Что лишнее?»,                        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 Найди пару»,        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 Продолжи ряд».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036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книг, энциклопедий о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природных материалах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22" y="19050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6138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460" y="26851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украшений, картин с использованием природных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27" y="3101223"/>
            <a:ext cx="4313237" cy="3234927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104283" y="1909233"/>
            <a:ext cx="4313864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 свои дары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 Медной горы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1325" y="2579582"/>
            <a:ext cx="5037666" cy="35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Природные минералы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59338"/>
            <a:ext cx="6461760" cy="4846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052" y="2132998"/>
            <a:ext cx="4846320" cy="389899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H="1">
            <a:off x="5292870" y="4584357"/>
            <a:ext cx="218243" cy="14380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1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1" y="542739"/>
            <a:ext cx="5037666" cy="3778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69" y="1981201"/>
            <a:ext cx="6239435" cy="4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91978"/>
            <a:ext cx="8911687" cy="939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воспитателя с родителями: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165" y="2285198"/>
            <a:ext cx="3760457" cy="2867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 родителей;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наглядная информация.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0" y="1532239"/>
            <a:ext cx="6217825" cy="50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157" y="985652"/>
            <a:ext cx="9663455" cy="9193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313" y="2298356"/>
            <a:ext cx="8915400" cy="33842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книг, энциклопедий по теме проекта,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виды продуктивной деятельности,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игры с камнями, природными минералами,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украшений в творческих играх.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222" y="746508"/>
            <a:ext cx="9449677" cy="82434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родителей и детей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фильмов, мультфильмов по произведениям П. Бажова.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28" y="2800580"/>
            <a:ext cx="2724284" cy="3850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32" y="4111752"/>
            <a:ext cx="2538920" cy="253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64" y="3259094"/>
            <a:ext cx="3561224" cy="29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941" y="1279203"/>
            <a:ext cx="6524551" cy="6041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7790464" cy="37776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дети проявили познавательный интерес в нахождении необходимого материала, получили определенные знания о богатстве и ценности родной природы, применили свои знания в разных видах продуктивной деятельности.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31273"/>
            <a:ext cx="8915400" cy="507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     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проекта: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воспитатели, родители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проекта: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429" y="926450"/>
            <a:ext cx="9188924" cy="77096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546" y="1834855"/>
            <a:ext cx="9782690" cy="115935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детей в процессе ознакомления с многообразием мира камней через проектную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069333"/>
            <a:ext cx="5328487" cy="3536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79" y="2715904"/>
            <a:ext cx="4142096" cy="38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223" y="268942"/>
            <a:ext cx="7906389" cy="753034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проекта: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373" y="877330"/>
            <a:ext cx="9725239" cy="3713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со свойствами разных камней, камней натурального и искусственного происхождения.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Научить детей выделять признаки камней, классифицировать по разным основаниям, учиться подбирать точные определения для характеристики их особенностей.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у детей желание узнавать о многообразии использования камней человеком.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Расширить представления детей об уральских самоцветах, природе и людях этого края, читая сказки П. Бажова.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12" y="4740790"/>
            <a:ext cx="3015691" cy="1884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75" y="4740790"/>
            <a:ext cx="2712930" cy="1884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01" y="4740790"/>
            <a:ext cx="2513076" cy="18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85652"/>
            <a:ext cx="8911687" cy="109253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227" y="2291938"/>
            <a:ext cx="9626385" cy="361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Тема проекта возникла в результате беседы с детьми к празднованию Дня 8 Марта , о необходимости быть красивыми в этот замечательный день. Встал вопрос: что поможет стать особенно красивыми в этот день? Конечно, женские украшения. Стали интересоваться, какие бывают украшения? Из чего они сделаны? Из каких камней?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157" y="1618735"/>
            <a:ext cx="9520952" cy="40638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детьми богатства и щедрости родной природы, многообразия и ценности неживой природы, широкий спектр использования человеком;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детей применять полученные знания в продуктивной деятельности.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84" y="4188941"/>
            <a:ext cx="3928523" cy="2529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26" y="3793811"/>
            <a:ext cx="42862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276" y="370703"/>
            <a:ext cx="7302843" cy="97618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воспитателя с детьми: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951" y="1470660"/>
            <a:ext cx="4446903" cy="9423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Выставка женских украшений;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211" y="3410464"/>
            <a:ext cx="4684395" cy="25229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Чего только нет в сундуках,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Камней самоцветных 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ларцах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Бусы из разных камней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кольца, браслеты у ней.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74" y="1941830"/>
            <a:ext cx="5055049" cy="37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0516" y="868391"/>
            <a:ext cx="6344177" cy="476405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1828801"/>
            <a:ext cx="4318000" cy="38036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 сокровища знаем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собрать ей помогаем.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Немножко каждый принес...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целый воз.</a:t>
            </a:r>
          </a:p>
          <a:p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8592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« Искусственные камни 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0" y="1625599"/>
            <a:ext cx="6010761" cy="4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461</Words>
  <Application>Microsoft Office PowerPoint</Application>
  <PresentationFormat>Широкоэкранный</PresentationFormat>
  <Paragraphs>68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Segoe Script</vt:lpstr>
      <vt:lpstr>Times New Roman</vt:lpstr>
      <vt:lpstr>Wingdings 3</vt:lpstr>
      <vt:lpstr>Легкий дым</vt:lpstr>
      <vt:lpstr>                Проект  «Удивительные камни»    Автор: Петрова Ольга Васильевна воспитатель МБДОУ Детский сад №4 «Солнышко»  </vt:lpstr>
      <vt:lpstr>Презентация PowerPoint</vt:lpstr>
      <vt:lpstr>                Цель проекта:      </vt:lpstr>
      <vt:lpstr>      Задачи проекта:</vt:lpstr>
      <vt:lpstr>  Актуальность проекта:</vt:lpstr>
      <vt:lpstr>     Ожидаемый результат:</vt:lpstr>
      <vt:lpstr>   Работа воспитателя с детьми:</vt:lpstr>
      <vt:lpstr>Презентация PowerPoint</vt:lpstr>
      <vt:lpstr>Коллекция « Искусственные камни »</vt:lpstr>
      <vt:lpstr> </vt:lpstr>
      <vt:lpstr>Беседы:   </vt:lpstr>
      <vt:lpstr>Рассматривание книг, энциклопедий о         природных материалах </vt:lpstr>
      <vt:lpstr>Выставка украшений, картин с использованием природных материалов</vt:lpstr>
      <vt:lpstr>Коллекция « Природные минералы » </vt:lpstr>
      <vt:lpstr>Презентация PowerPoint</vt:lpstr>
      <vt:lpstr>    Работа воспитателя с родителями:</vt:lpstr>
      <vt:lpstr>   Самостоятельная деятельность детей:</vt:lpstr>
      <vt:lpstr>Совместная деятельность родителей и детей</vt:lpstr>
      <vt:lpstr> Выводы: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в подготовительной группе « Коллекционирование изделий из биссера»</dc:title>
  <dc:creator>Николай</dc:creator>
  <cp:lastModifiedBy>Николай</cp:lastModifiedBy>
  <cp:revision>65</cp:revision>
  <dcterms:created xsi:type="dcterms:W3CDTF">2015-03-16T17:12:20Z</dcterms:created>
  <dcterms:modified xsi:type="dcterms:W3CDTF">2021-05-24T10:41:02Z</dcterms:modified>
</cp:coreProperties>
</file>