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6" r:id="rId3"/>
    <p:sldId id="258" r:id="rId4"/>
    <p:sldId id="281" r:id="rId5"/>
    <p:sldId id="282" r:id="rId6"/>
    <p:sldId id="264" r:id="rId7"/>
    <p:sldId id="280" r:id="rId8"/>
    <p:sldId id="279" r:id="rId9"/>
    <p:sldId id="284" r:id="rId10"/>
    <p:sldId id="283" r:id="rId11"/>
    <p:sldId id="27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72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img-fotki.yandex.ru/get/6206/90468072.428/0_7e094_d708fe31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185592"/>
            <a:ext cx="3520921" cy="3672408"/>
          </a:xfrm>
          <a:prstGeom prst="rect">
            <a:avLst/>
          </a:prstGeom>
          <a:noFill/>
        </p:spPr>
      </p:pic>
      <p:pic>
        <p:nvPicPr>
          <p:cNvPr id="13314" name="Picture 2" descr="http://dizclipart.ru/wp-content/uploads/2014/09/dizclipart_butterfly_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924944"/>
            <a:ext cx="4123827" cy="289797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132856"/>
            <a:ext cx="7406640" cy="17526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>
                  <a:solidFill>
                    <a:srgbClr val="000099"/>
                  </a:solidFill>
                  <a:prstDash val="lgDash"/>
                </a:ln>
                <a:solidFill>
                  <a:schemeClr val="accent2"/>
                </a:solidFill>
                <a:latin typeface="Monotype Corsiva" pitchFamily="66" charset="0"/>
              </a:rPr>
              <a:t>«Весенняя прогулка»</a:t>
            </a:r>
          </a:p>
          <a:p>
            <a:endParaRPr lang="ru-RU" sz="6600" dirty="0" smtClean="0">
              <a:ln>
                <a:solidFill>
                  <a:srgbClr val="000099"/>
                </a:solidFill>
                <a:prstDash val="lgDash"/>
              </a:ln>
              <a:solidFill>
                <a:schemeClr val="accent2"/>
              </a:solidFill>
              <a:latin typeface="Monotype Corsiva" pitchFamily="66" charset="0"/>
            </a:endParaRPr>
          </a:p>
          <a:p>
            <a:endParaRPr lang="ru-RU" sz="6600" dirty="0" smtClean="0">
              <a:ln>
                <a:solidFill>
                  <a:srgbClr val="000099"/>
                </a:solidFill>
                <a:prstDash val="lgDash"/>
              </a:ln>
              <a:solidFill>
                <a:schemeClr val="accent2"/>
              </a:solidFill>
              <a:latin typeface="Monotype Corsiva" pitchFamily="66" charset="0"/>
            </a:endParaRPr>
          </a:p>
          <a:p>
            <a:endParaRPr lang="ru-RU" sz="6600" dirty="0">
              <a:ln>
                <a:solidFill>
                  <a:srgbClr val="000099"/>
                </a:solidFill>
                <a:prstDash val="lgDash"/>
              </a:ln>
              <a:solidFill>
                <a:schemeClr val="accent2"/>
              </a:solidFill>
              <a:latin typeface="Monotype Corsiva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332656"/>
            <a:ext cx="7406640" cy="17328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accent1"/>
                </a:solidFill>
                <a:latin typeface="Monotype Corsiva" pitchFamily="66" charset="0"/>
              </a:rPr>
              <a:t>МДОУ «Детский сад «ЭНЖЕ»</a:t>
            </a: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Презентация  по экологии</a:t>
            </a:r>
            <a:b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в средней группе</a:t>
            </a:r>
            <a:endParaRPr lang="ru-RU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5877272"/>
            <a:ext cx="58849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>
                  <a:solidFill>
                    <a:srgbClr val="000099"/>
                  </a:solidFill>
                  <a:prstDash val="lgDash"/>
                </a:ln>
                <a:solidFill>
                  <a:schemeClr val="tx2"/>
                </a:solidFill>
                <a:latin typeface="Monotype Corsiva" pitchFamily="66" charset="0"/>
              </a:rPr>
              <a:t>Выполнила </a:t>
            </a:r>
            <a:r>
              <a:rPr lang="ru-RU" sz="3200" dirty="0" err="1" smtClean="0">
                <a:ln>
                  <a:solidFill>
                    <a:srgbClr val="000099"/>
                  </a:solidFill>
                  <a:prstDash val="lgDash"/>
                </a:ln>
                <a:solidFill>
                  <a:schemeClr val="tx2"/>
                </a:solidFill>
                <a:latin typeface="Monotype Corsiva" pitchFamily="66" charset="0"/>
              </a:rPr>
              <a:t>воспитатель:Зубер</a:t>
            </a:r>
            <a:r>
              <a:rPr lang="ru-RU" sz="3200" dirty="0" smtClean="0">
                <a:ln>
                  <a:solidFill>
                    <a:srgbClr val="000099"/>
                  </a:solidFill>
                  <a:prstDash val="lgDash"/>
                </a:ln>
                <a:solidFill>
                  <a:schemeClr val="tx2"/>
                </a:solidFill>
                <a:latin typeface="Monotype Corsiva" pitchFamily="66" charset="0"/>
              </a:rPr>
              <a:t> И.М.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originals/57/b7/41/57b741b40c33e855a76006de5c763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427" y="44625"/>
            <a:ext cx="9840475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Ольга\AppData\Local\Microsoft\Windows\Temporary Internet Files\Content.Word\img2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427" y="46836"/>
            <a:ext cx="2686685" cy="2009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69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b="1" dirty="0" smtClean="0">
                <a:latin typeface="Monotype Corsiva" pitchFamily="66" charset="0"/>
              </a:rPr>
              <a:t>Спасибо за внимание</a:t>
            </a:r>
            <a:endParaRPr lang="ru-RU" sz="6600" b="1" dirty="0">
              <a:latin typeface="Monotype Corsiva" pitchFamily="66" charset="0"/>
            </a:endParaRPr>
          </a:p>
        </p:txBody>
      </p:sp>
      <p:pic>
        <p:nvPicPr>
          <p:cNvPr id="32770" name="Picture 2" descr="http://school008.ucoz.ru/Papka_1/EKO/265525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88840"/>
            <a:ext cx="8244408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8CLkMeqxLn2kmJyRKElUTkrSInoeIjI5PLS75pWy71O2gLbI3uSBPNPkV0zvq4sZiFryWDwlJ6VQkHV5Q89Vn_-vQWsxuomd4utFetvwZ79x1xUpslHqmninsSUhQwOgYbRcj4r4qOmfLislf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5" y="19106"/>
            <a:ext cx="8897292" cy="618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120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http://s019.radikal.ru/i637/1205/a1/8c95037dd3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686" y="2924944"/>
            <a:ext cx="8940314" cy="3933056"/>
          </a:xfrm>
          <a:prstGeom prst="rect">
            <a:avLst/>
          </a:prstGeom>
          <a:noFill/>
        </p:spPr>
      </p:pic>
      <p:pic>
        <p:nvPicPr>
          <p:cNvPr id="11266" name="Picture 2" descr="http://img-fotki.yandex.ru/get/4708/72397637.208/0_6d035_956f9ee5_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116" y="0"/>
            <a:ext cx="8290884" cy="4104456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115616" y="476672"/>
            <a:ext cx="5256584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Ждет нас в гости друг зеленый, 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Ждут березки, липы, клены, 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Травы, птицы и цветы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Небывалой красоты.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Сосны, ели до небес,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Друг зеленый, это…(лес).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</a:b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b.ru/misc/i/gallery/69761/2256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-245912"/>
            <a:ext cx="11196179" cy="71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88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get.pxhere.com/photo/tree-nature-forest-branch-plant-hiking-meadow-sunlight-leaf-flower-summer-green-jungle-trees-creativecommons-cool-image-vegetation-rainforest-clintoncounty-deciduous-pennsylvaniawilds-pennsylvania-natureconservancy-patnc-grove-woodland-habitat-i-ecosystem-biome-old-growth-forest-natural-environment-woody-plant-temperate-broadleaf-and-mixed-forest-temperate-coniferous-forest-land-plant-riparian-forest-5732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458888" cy="697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814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7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data0.eklablog.com/liledekahlan/mod_article915902_45.png?80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1993" y="502587"/>
            <a:ext cx="3529369" cy="1167136"/>
          </a:xfrm>
          <a:prstGeom prst="rect">
            <a:avLst/>
          </a:prstGeom>
          <a:noFill/>
        </p:spPr>
      </p:pic>
      <p:pic>
        <p:nvPicPr>
          <p:cNvPr id="7170" name="Picture 2" descr="https://i.ytimg.com/vi/8kaVjaMOrc0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67" l="0" r="99375">
                        <a14:backgroundMark x1="56172" y1="9306" x2="56172" y2="9306"/>
                        <a14:backgroundMark x1="91797" y1="36389" x2="91797" y2="36389"/>
                        <a14:backgroundMark x1="9375" y1="60139" x2="9375" y2="60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667" y="3998224"/>
            <a:ext cx="4239922" cy="24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data0.eklablog.com/liledekahlan/mod_article915902_45.png?80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4984" y="9410448"/>
            <a:ext cx="2791972" cy="1369867"/>
          </a:xfrm>
          <a:prstGeom prst="rect">
            <a:avLst/>
          </a:prstGeom>
          <a:noFill/>
        </p:spPr>
      </p:pic>
      <p:pic>
        <p:nvPicPr>
          <p:cNvPr id="21510" name="Picture 6" descr="http://i071.radikal.ru/1003/cf/c73fbe0c2d7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6684" y="4910747"/>
            <a:ext cx="2304256" cy="1616837"/>
          </a:xfrm>
          <a:prstGeom prst="rect">
            <a:avLst/>
          </a:prstGeom>
          <a:noFill/>
        </p:spPr>
      </p:pic>
      <p:pic>
        <p:nvPicPr>
          <p:cNvPr id="21518" name="Picture 14" descr="http://img1.liveinternet.ru/images/attach/c/2/67/461/67461367_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6796" y="2268708"/>
            <a:ext cx="2483768" cy="2139007"/>
          </a:xfrm>
          <a:prstGeom prst="rect">
            <a:avLst/>
          </a:prstGeom>
          <a:noFill/>
        </p:spPr>
      </p:pic>
      <p:pic>
        <p:nvPicPr>
          <p:cNvPr id="9" name="Picture 15" descr="http://lenagold.narod.ru/fon/clipart/t/trav/trava7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58173" y="5897739"/>
            <a:ext cx="2808312" cy="951524"/>
          </a:xfrm>
          <a:prstGeom prst="rect">
            <a:avLst/>
          </a:prstGeom>
          <a:noFill/>
        </p:spPr>
      </p:pic>
      <p:pic>
        <p:nvPicPr>
          <p:cNvPr id="10" name="Picture 15" descr="http://lenagold.narod.ru/fon/clipart/t/trav/trava7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12242" y="5535546"/>
            <a:ext cx="2807546" cy="1196752"/>
          </a:xfrm>
          <a:prstGeom prst="rect">
            <a:avLst/>
          </a:prstGeom>
          <a:noFill/>
        </p:spPr>
      </p:pic>
      <p:pic>
        <p:nvPicPr>
          <p:cNvPr id="11" name="Picture 15" descr="http://lenagold.narod.ru/fon/clipart/t/trav/trava7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3678782"/>
            <a:ext cx="2807546" cy="1196752"/>
          </a:xfrm>
          <a:prstGeom prst="rect">
            <a:avLst/>
          </a:prstGeom>
          <a:noFill/>
        </p:spPr>
      </p:pic>
      <p:pic>
        <p:nvPicPr>
          <p:cNvPr id="13" name="Picture 15" descr="http://lenagold.narod.ru/fon/clipart/t/trav/trava7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3931" y="2394233"/>
            <a:ext cx="2807546" cy="1196752"/>
          </a:xfrm>
          <a:prstGeom prst="rect">
            <a:avLst/>
          </a:prstGeom>
          <a:noFill/>
        </p:spPr>
      </p:pic>
      <p:pic>
        <p:nvPicPr>
          <p:cNvPr id="14" name="Picture 15" descr="http://lenagold.narod.ru/fon/clipart/t/trav/trava7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27" y="5661248"/>
            <a:ext cx="2807546" cy="1196752"/>
          </a:xfrm>
          <a:prstGeom prst="rect">
            <a:avLst/>
          </a:prstGeom>
          <a:noFill/>
        </p:spPr>
      </p:pic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1187624" y="80918"/>
            <a:ext cx="70567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Кто весной просыпаются от спячки?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6" name="Picture 15" descr="http://lenagold.narod.ru/fon/clipart/t/trav/trava7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0720" y="2141460"/>
            <a:ext cx="2807546" cy="1196752"/>
          </a:xfrm>
          <a:prstGeom prst="rect">
            <a:avLst/>
          </a:prstGeom>
          <a:noFill/>
        </p:spPr>
      </p:pic>
      <p:pic>
        <p:nvPicPr>
          <p:cNvPr id="21514" name="Picture 10" descr="http://png-images.ru/wp-content/uploads/2015/02/fox_PNG36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21538" y="3123856"/>
            <a:ext cx="2460199" cy="3411760"/>
          </a:xfrm>
          <a:prstGeom prst="rect">
            <a:avLst/>
          </a:prstGeom>
          <a:noFill/>
        </p:spPr>
      </p:pic>
      <p:pic>
        <p:nvPicPr>
          <p:cNvPr id="18" name="Picture 4" descr="https://i.pinimg.com/originals/fa/14/1e/fa141ee7d37da5f73e601464ce25822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7" b="99599" l="0" r="100000">
                        <a14:backgroundMark x1="60165" y1="12032" x2="60165" y2="12032"/>
                        <a14:backgroundMark x1="82692" y1="60027" x2="82692" y2="60027"/>
                        <a14:backgroundMark x1="13462" y1="78877" x2="13462" y2="78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66" y="-190659"/>
            <a:ext cx="2832249" cy="291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s://img-fotki.yandex.ru/get/9318/163781271.82/0_b5c06_b07e12f3_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02" y="548214"/>
            <a:ext cx="3536673" cy="2664296"/>
          </a:xfrm>
          <a:prstGeom prst="rect">
            <a:avLst/>
          </a:prstGeom>
          <a:noFill/>
        </p:spPr>
      </p:pic>
      <p:pic>
        <p:nvPicPr>
          <p:cNvPr id="20" name="Picture 8" descr="http://img0.liveinternet.ru/images/attach/c/10/110/674/110674092_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50294" y="1041729"/>
            <a:ext cx="2731443" cy="1733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.winudf.com/v2/image/Y29tLnNzcy5mYXVuYXNsaWRlcl9zY3JlZW5zaG90c18xXzFlMDEwZDNl/screen-1.jpg?fakeurl=1&amp;type=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4624"/>
            <a:ext cx="9829685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://img-fotki.yandex.ru/get/6511/66124276.b2/0_7be30_bc71077c_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2276872"/>
            <a:ext cx="1944216" cy="1889778"/>
          </a:xfrm>
          <a:prstGeom prst="rect">
            <a:avLst/>
          </a:prstGeom>
          <a:noFill/>
        </p:spPr>
      </p:pic>
      <p:pic>
        <p:nvPicPr>
          <p:cNvPr id="4" name="Picture 4" descr="http://img-fotki.yandex.ru/get/4125/65387414.10f/0_c65ec_9ddba107_M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1266841"/>
            <a:ext cx="2479956" cy="2592288"/>
          </a:xfrm>
          <a:prstGeom prst="rect">
            <a:avLst/>
          </a:prstGeom>
          <a:noFill/>
        </p:spPr>
      </p:pic>
      <p:pic>
        <p:nvPicPr>
          <p:cNvPr id="5" name="Picture 6" descr="http://kira-scrap.ru/KATALOG/ZHIVOTNYE/1/0_8c0b2_718acd31_M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4365104"/>
            <a:ext cx="1876920" cy="1701741"/>
          </a:xfrm>
          <a:prstGeom prst="rect">
            <a:avLst/>
          </a:prstGeom>
          <a:noFill/>
        </p:spPr>
      </p:pic>
      <p:pic>
        <p:nvPicPr>
          <p:cNvPr id="6" name="Неизвестен - Пение птиц в лесу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10127" y="6055262"/>
            <a:ext cx="609600" cy="609600"/>
          </a:xfrm>
          <a:prstGeom prst="rect">
            <a:avLst/>
          </a:prstGeom>
        </p:spPr>
      </p:pic>
      <p:pic>
        <p:nvPicPr>
          <p:cNvPr id="2" name="domovyiy-vorobey-gorodskoy-vorobey-passer-domesticus-2624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3347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1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02  E" pathEditMode="relative" ptsTypes="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2183E-6 L -0.06302 0.5427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0" y="2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67345E-6 L 0.37795 0.4722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9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2121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chistova-dmdou12.edumsko.ru/uploads/6000/21693/persona/news/nasek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4624"/>
            <a:ext cx="1029714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http://s4.pic4you.ru/y2014/06-17/12216/4452379-thumb.png"/>
          <p:cNvPicPr>
            <a:picLocks noChangeAspect="1" noChangeArrowheads="1"/>
          </p:cNvPicPr>
          <p:nvPr/>
        </p:nvPicPr>
        <p:blipFill>
          <a:blip r:embed="rId5" cstate="print"/>
          <a:srcRect r="1746" b="8285"/>
          <a:stretch>
            <a:fillRect/>
          </a:stretch>
        </p:blipFill>
        <p:spPr bwMode="auto">
          <a:xfrm>
            <a:off x="7524328" y="5301208"/>
            <a:ext cx="2088232" cy="1408343"/>
          </a:xfrm>
          <a:prstGeom prst="rect">
            <a:avLst/>
          </a:prstGeom>
          <a:noFill/>
        </p:spPr>
      </p:pic>
      <p:pic>
        <p:nvPicPr>
          <p:cNvPr id="3080" name="Picture 8" descr="https://cdn.promodj.com/afs/d61f49f00b57b96b917a81517aba9ec312:resize:2000x2000:same:25687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20688"/>
            <a:ext cx="238446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ж) - ночные звуки насекомых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776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5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ykyryzo.ru/wp-content/uploads/2020/07/1-6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39" b="85556" l="14063" r="8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8" t="5960" r="12558" b="5261"/>
          <a:stretch/>
        </p:blipFill>
        <p:spPr bwMode="auto">
          <a:xfrm>
            <a:off x="1331640" y="904265"/>
            <a:ext cx="6624736" cy="59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16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1037</TotalTime>
  <Words>31</Words>
  <Application>Microsoft Office PowerPoint</Application>
  <PresentationFormat>Экран (4:3)</PresentationFormat>
  <Paragraphs>7</Paragraphs>
  <Slides>11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Georgia</vt:lpstr>
      <vt:lpstr>Monotype Corsiva</vt:lpstr>
      <vt:lpstr>Times New Roman</vt:lpstr>
      <vt:lpstr>Trebuchet MS</vt:lpstr>
      <vt:lpstr>Воздушный поток</vt:lpstr>
      <vt:lpstr>МДОУ «Детский сад «ЭНЖЕ» Презентация  по экологии в средней группе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RePack by Diakov</cp:lastModifiedBy>
  <cp:revision>145</cp:revision>
  <dcterms:created xsi:type="dcterms:W3CDTF">2015-04-15T13:13:37Z</dcterms:created>
  <dcterms:modified xsi:type="dcterms:W3CDTF">2021-04-29T16:18:32Z</dcterms:modified>
</cp:coreProperties>
</file>