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5" r:id="rId3"/>
    <p:sldId id="271" r:id="rId4"/>
    <p:sldId id="259" r:id="rId5"/>
    <p:sldId id="260" r:id="rId6"/>
    <p:sldId id="266" r:id="rId7"/>
    <p:sldId id="268" r:id="rId8"/>
    <p:sldId id="270" r:id="rId9"/>
    <p:sldId id="277" r:id="rId10"/>
    <p:sldId id="279" r:id="rId11"/>
    <p:sldId id="280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38BA2-002C-4CD3-B518-665CE5A9B896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FDCC4-3896-4F4D-9BCE-12305D281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759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FDCC4-3896-4F4D-9BCE-12305D281C3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549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7BD7-D772-407A-AC39-AFEBAEFEB5BD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379C-9D1C-4A7E-BE7E-00A0331BE0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7BD7-D772-407A-AC39-AFEBAEFEB5BD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379C-9D1C-4A7E-BE7E-00A0331BE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7BD7-D772-407A-AC39-AFEBAEFEB5BD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379C-9D1C-4A7E-BE7E-00A0331BE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7BD7-D772-407A-AC39-AFEBAEFEB5BD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379C-9D1C-4A7E-BE7E-00A0331BE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7BD7-D772-407A-AC39-AFEBAEFEB5BD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379C-9D1C-4A7E-BE7E-00A0331BE0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7BD7-D772-407A-AC39-AFEBAEFEB5BD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379C-9D1C-4A7E-BE7E-00A0331BE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7BD7-D772-407A-AC39-AFEBAEFEB5BD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379C-9D1C-4A7E-BE7E-00A0331BE07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7BD7-D772-407A-AC39-AFEBAEFEB5BD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379C-9D1C-4A7E-BE7E-00A0331BE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7BD7-D772-407A-AC39-AFEBAEFEB5BD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379C-9D1C-4A7E-BE7E-00A0331BE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7BD7-D772-407A-AC39-AFEBAEFEB5BD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379C-9D1C-4A7E-BE7E-00A0331BE07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7BD7-D772-407A-AC39-AFEBAEFEB5BD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379C-9D1C-4A7E-BE7E-00A0331BE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A7F7BD7-D772-407A-AC39-AFEBAEFEB5BD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F8A379C-9D1C-4A7E-BE7E-00A0331BE0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543800" cy="1524000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FF00"/>
                </a:solidFill>
              </a:rPr>
              <a:t>Георгиевская  </a:t>
            </a:r>
            <a:r>
              <a:rPr lang="ru-RU" dirty="0" smtClean="0">
                <a:solidFill>
                  <a:srgbClr val="FFFF00"/>
                </a:solidFill>
              </a:rPr>
              <a:t>ленточка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Учитель швейного дела</a:t>
            </a:r>
          </a:p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Лазухина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С.А.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ГБОУ школа-интернат ст. Полтавской Краснодарского края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628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age365.ru/wp-content/uploads/2018/04/kak-zavyazat-georgievskuyu-lentu-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5348"/>
            <a:ext cx="211455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page365.ru/wp-content/uploads/2018/04/kak-zavyazat-georgievskuyu-lentu-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4160"/>
            <a:ext cx="1885950" cy="203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page365.ru/wp-content/uploads/2018/04/kak-zavyazat-georgievskuyu-lentu-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9652"/>
            <a:ext cx="1962150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age365.ru/wp-content/uploads/2018/04/kak-zavyazat-georgievskuyu-lentu-1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211455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age365.ru/wp-content/uploads/2018/04/kak-zavyazat-georgievskuyu-lentu-1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4737" y="2852935"/>
            <a:ext cx="2162175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age365.ru/wp-content/uploads/2018/04/kak-zavyazat-georgievskuyu-lentu-13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6132"/>
            <a:ext cx="2190750" cy="2292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66339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age365.ru/wp-content/uploads/2018/04/kak-zavyazat-georgievskuyu-lentu-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344816" cy="47525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85470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943" y="620688"/>
            <a:ext cx="842493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31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7736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100392" cy="548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434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Различное оформление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259228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92696"/>
            <a:ext cx="2154535" cy="3888432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797" y="712664"/>
            <a:ext cx="2492385" cy="386846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954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-675456"/>
            <a:ext cx="4968552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Георгиевская лента по внешнему виду и сочетанию цветов соответствует ленточке, которой обтянута орденская колодка к медали «За победу над Германией в Великой Отечественной войне 1941—1945 гг.». Ленточки, раздающиеся в рамках данной акции, называют георгиевскими, хотя критики утверждают, что на самом деле они соответствуют гвардейским, так как означают символ победы в Великой Отечественной войне и имеют оранжевый цвет полосок, а не жёлтый. Георгиевская лента появилась при Екатерине II вместе с орденом Святого Георгия — высшей воинской наградой Российской империи.</a:t>
            </a:r>
          </a:p>
          <a:p>
            <a:endParaRPr lang="ru-RU" dirty="0" smtClean="0"/>
          </a:p>
          <a:p>
            <a:r>
              <a:rPr lang="ru-RU" dirty="0" smtClean="0"/>
              <a:t>Как отмечают организаторы, главной целью акции «стало стремление во что бы то ни стало не дать забыть новым поколениям, кто и какой ценой одержал победу в самой страшной войне прошлого века, чьими наследниками мы остаёмся, чем и кем должны гордиться, о ком помнить»[2].</a:t>
            </a:r>
          </a:p>
          <a:p>
            <a:endParaRPr lang="ru-RU" dirty="0" smtClean="0"/>
          </a:p>
          <a:p>
            <a:r>
              <a:rPr lang="ru-RU" dirty="0" smtClean="0"/>
              <a:t>Акция проходит под лозунгами: «Победа деда — моя Победа», «Повяжи. Если помнишь!», «Я помню! Я горжусь!», «Мы — наследники Великой Победы!», «Спасибо деду за победу!» и другими[2].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37112"/>
            <a:ext cx="4464496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3484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0648"/>
            <a:ext cx="784244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159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5272"/>
            <a:ext cx="8208912" cy="622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293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Поделки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9478"/>
            <a:ext cx="2592288" cy="547181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9478"/>
            <a:ext cx="2592288" cy="486093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2289"/>
            <a:ext cx="2520280" cy="5509007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8470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Для работы  нужно: лента, </a:t>
            </a:r>
          </a:p>
          <a:p>
            <a:r>
              <a:rPr lang="ru-RU" sz="3200" dirty="0" smtClean="0"/>
              <a:t> горячий пистолет или клей,</a:t>
            </a:r>
          </a:p>
          <a:p>
            <a:r>
              <a:rPr lang="ru-RU" sz="3200" dirty="0"/>
              <a:t>н</a:t>
            </a:r>
            <a:r>
              <a:rPr lang="ru-RU" sz="3200" dirty="0" smtClean="0"/>
              <a:t>ожницы,</a:t>
            </a:r>
          </a:p>
          <a:p>
            <a:r>
              <a:rPr lang="ru-RU" sz="3200" dirty="0"/>
              <a:t>с</a:t>
            </a:r>
            <a:r>
              <a:rPr lang="ru-RU" sz="3200" dirty="0" smtClean="0"/>
              <a:t>вечка.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7700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259</TotalTime>
  <Words>219</Words>
  <Application>Microsoft Office PowerPoint</Application>
  <PresentationFormat>Экран (4:3)</PresentationFormat>
  <Paragraphs>17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NewsPrint</vt:lpstr>
      <vt:lpstr>Георгиевская  ленточка</vt:lpstr>
      <vt:lpstr>Слайд 2</vt:lpstr>
      <vt:lpstr>Слайд 3</vt:lpstr>
      <vt:lpstr>Различное оформление</vt:lpstr>
      <vt:lpstr>Слайд 5</vt:lpstr>
      <vt:lpstr>Слайд 6</vt:lpstr>
      <vt:lpstr>Слайд 7</vt:lpstr>
      <vt:lpstr>Поделки</vt:lpstr>
      <vt:lpstr>Практическая работа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Геор­гиев­ские ленточки</dc:title>
  <dc:creator>Софья</dc:creator>
  <cp:lastModifiedBy>Home</cp:lastModifiedBy>
  <cp:revision>16</cp:revision>
  <dcterms:created xsi:type="dcterms:W3CDTF">2017-04-25T16:15:30Z</dcterms:created>
  <dcterms:modified xsi:type="dcterms:W3CDTF">2021-05-31T09:31:50Z</dcterms:modified>
</cp:coreProperties>
</file>