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7" r:id="rId4"/>
    <p:sldId id="269" r:id="rId5"/>
    <p:sldId id="272" r:id="rId6"/>
    <p:sldId id="292" r:id="rId7"/>
    <p:sldId id="273" r:id="rId8"/>
    <p:sldId id="274" r:id="rId9"/>
    <p:sldId id="275" r:id="rId10"/>
    <p:sldId id="278" r:id="rId11"/>
    <p:sldId id="283" r:id="rId12"/>
    <p:sldId id="288" r:id="rId13"/>
    <p:sldId id="290" r:id="rId14"/>
    <p:sldId id="257" r:id="rId15"/>
    <p:sldId id="258" r:id="rId16"/>
    <p:sldId id="259" r:id="rId17"/>
    <p:sldId id="260" r:id="rId18"/>
    <p:sldId id="261" r:id="rId19"/>
    <p:sldId id="26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56992"/>
            <a:ext cx="6553200" cy="1800200"/>
          </a:xfrm>
        </p:spPr>
        <p:txBody>
          <a:bodyPr>
            <a:normAutofit fontScale="92500" lnSpcReduction="10000"/>
          </a:bodyPr>
          <a:lstStyle/>
          <a:p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endParaRPr lang="ru-RU" sz="2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Лазухина</a:t>
            </a:r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ГБОУ школа-интернат ст. Полтавской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268760"/>
            <a:ext cx="6629400" cy="1219201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Техники выполнения лоскутного шитья</a:t>
            </a:r>
          </a:p>
        </p:txBody>
      </p:sp>
    </p:spTree>
    <p:extLst>
      <p:ext uri="{BB962C8B-B14F-4D97-AF65-F5344CB8AC3E}">
        <p14:creationId xmlns:p14="http://schemas.microsoft.com/office/powerpoint/2010/main" val="306935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КАРТИНЫ</a:t>
            </a:r>
          </a:p>
        </p:txBody>
      </p:sp>
      <p:pic>
        <p:nvPicPr>
          <p:cNvPr id="4" name="Объект 3" descr="https://im0-tub-ru.yandex.net/i?id=ec70e72d218fc0243df39174169011a9&amp;n=33&amp;h=190&amp;w=280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13690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445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ИЗДЕЛИЯ</a:t>
            </a:r>
          </a:p>
        </p:txBody>
      </p:sp>
      <p:pic>
        <p:nvPicPr>
          <p:cNvPr id="4" name="Объект 3" descr="http://img3.searchmasterclass.net/uploads/posts/2013-07-05/image_52267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4644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96" y="3717032"/>
            <a:ext cx="4438647" cy="28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2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СУМКИ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46" y="1752600"/>
            <a:ext cx="6173907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83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ПОСТЕЛЬНОЕ БЕЛЬЁ</a:t>
            </a:r>
          </a:p>
        </p:txBody>
      </p:sp>
      <p:pic>
        <p:nvPicPr>
          <p:cNvPr id="4" name="Объект 3" descr="http://img1.liveinternet.ru/images/foto/c/0/apps/4/385/4385787_maria20bedding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80920" cy="47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411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Техника "быстрые квадраты"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8892480" cy="4373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Суть данной техники заключаются в том, что сначала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изготавливаются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квадратные блоки из полос ткани.</a:t>
            </a:r>
          </a:p>
          <a:p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98960"/>
            <a:ext cx="4104456" cy="325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2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Техника "полоска к полоске"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4373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данной технике рисунок собирается из полос ткани, расположение и сочетание которых может варьироваться разными способами. Из полос получаются такие узоры, как "паркет", "пашня", "елочка".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28" y="3284984"/>
            <a:ext cx="5424264" cy="312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65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Техника "бревенчатая изба".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373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 техника также выполняется из полос. Только в данной технике полосы располагаются вокруг центрального квадрата по спирали.</a:t>
            </a:r>
          </a:p>
          <a:p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41506"/>
            <a:ext cx="5442744" cy="368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967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Техника "</a:t>
            </a:r>
            <a:r>
              <a:rPr lang="ru-RU" dirty="0" err="1">
                <a:solidFill>
                  <a:srgbClr val="002060"/>
                </a:solidFill>
              </a:rPr>
              <a:t>шахматка</a:t>
            </a:r>
            <a:r>
              <a:rPr lang="ru-RU" dirty="0">
                <a:solidFill>
                  <a:srgbClr val="002060"/>
                </a:solidFill>
              </a:rPr>
              <a:t>".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4373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этой технике также используются квадраты (мелкие), которые укладываются в шахматном порядке. Кстати, собрать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шахматку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можно из ромбов, просто развернув квадраты углом. Собирается узор из элементов контрастных расцветок.</a:t>
            </a:r>
          </a:p>
          <a:p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7516"/>
            <a:ext cx="6223496" cy="302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53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Техника "соты"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064" y="1268760"/>
            <a:ext cx="8229600" cy="4373563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Полотно собирается из шестиугольников и узором напоминает соты.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71399"/>
            <a:ext cx="6768752" cy="417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59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Техника "</a:t>
            </a:r>
            <a:r>
              <a:rPr lang="ru-RU" dirty="0" err="1">
                <a:solidFill>
                  <a:srgbClr val="002060"/>
                </a:solidFill>
              </a:rPr>
              <a:t>лапачиха</a:t>
            </a:r>
            <a:r>
              <a:rPr lang="ru-RU" dirty="0">
                <a:solidFill>
                  <a:srgbClr val="002060"/>
                </a:solidFill>
              </a:rPr>
              <a:t>".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361" y="1196752"/>
            <a:ext cx="8471283" cy="4373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Очень своеобразный способ лоскутного шитья, в результате которого получается объемное полотно. В этой технике необработанные цветные полосы ткани (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ляпаки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настрачиваются на основу.</a:t>
            </a:r>
          </a:p>
          <a:p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6624735" cy="328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34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САЛФЕТКИ</a:t>
            </a:r>
          </a:p>
        </p:txBody>
      </p:sp>
      <p:pic>
        <p:nvPicPr>
          <p:cNvPr id="4" name="Объект 3" descr="http://img1.liveinternet.ru/images/foto/c/1/apps/4/937/4937147_8fc205a86d7a96fe71e5eb9d7ea0e0ec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31914" y="1752600"/>
            <a:ext cx="3280172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53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ПРИХВАТКИ</a:t>
            </a:r>
          </a:p>
        </p:txBody>
      </p:sp>
      <p:pic>
        <p:nvPicPr>
          <p:cNvPr id="4" name="Объект 3" descr="http://img0.liveinternet.ru/images/foto/c/1/apps/4/937/4937172_ecc5a16451532e46feacd85d5736bb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848871" cy="463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982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ПОДУШКИ</a:t>
            </a:r>
          </a:p>
        </p:txBody>
      </p:sp>
      <p:pic>
        <p:nvPicPr>
          <p:cNvPr id="4" name="Объект 3" descr="http://s56.radikal.ru/i154/1001/86/18e1a5cb84e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3529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459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ГРЕЛКИ</a:t>
            </a:r>
          </a:p>
        </p:txBody>
      </p:sp>
      <p:pic>
        <p:nvPicPr>
          <p:cNvPr id="4" name="Объект 3" descr="http://s002.radikal.ru/i198/1001/75/4c50d7f4b53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352928" cy="47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720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ПРИХВАТКИ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24936" cy="4785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999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ПОДЕЛКИ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52928" cy="4713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02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s41.radikal.ru/i091/1001/2c/e47322cdcd6b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80920" cy="55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677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ИГРУШКИ</a:t>
            </a:r>
          </a:p>
        </p:txBody>
      </p:sp>
      <p:pic>
        <p:nvPicPr>
          <p:cNvPr id="4" name="Объект 3" descr="http://w.virtualrm.spb.ru/files/images/_%D0%A0%D0%90%D0%91%D0%9E%D0%A2%D0%AB%20063.preview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1267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41</TotalTime>
  <Words>198</Words>
  <Application>Microsoft Office PowerPoint</Application>
  <PresentationFormat>Экран (4:3)</PresentationFormat>
  <Paragraphs>29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Аптека</vt:lpstr>
      <vt:lpstr>Техники выполнения лоскутного шитья</vt:lpstr>
      <vt:lpstr>САЛФЕТКИ</vt:lpstr>
      <vt:lpstr>ПРИХВАТКИ</vt:lpstr>
      <vt:lpstr>ПОДУШКИ</vt:lpstr>
      <vt:lpstr>ГРЕЛКИ</vt:lpstr>
      <vt:lpstr>ПРИХВАТКИ</vt:lpstr>
      <vt:lpstr>ПОДЕЛКИ</vt:lpstr>
      <vt:lpstr>Презентация PowerPoint</vt:lpstr>
      <vt:lpstr>ИГРУШКИ</vt:lpstr>
      <vt:lpstr>КАРТИНЫ</vt:lpstr>
      <vt:lpstr>ИЗДЕЛИЯ</vt:lpstr>
      <vt:lpstr>СУМКИ</vt:lpstr>
      <vt:lpstr>ПОСТЕЛЬНОЕ БЕЛЬЁ</vt:lpstr>
      <vt:lpstr>Техника "быстрые квадраты"</vt:lpstr>
      <vt:lpstr>Техника "полоска к полоске"</vt:lpstr>
      <vt:lpstr>Техника "бревенчатая изба".</vt:lpstr>
      <vt:lpstr>Техника "шахматка".</vt:lpstr>
      <vt:lpstr>Техника "соты"</vt:lpstr>
      <vt:lpstr>Техника "лапачиха".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Софья</dc:creator>
  <cp:lastModifiedBy>ГС(К)ОУ школа-интерн</cp:lastModifiedBy>
  <cp:revision>9</cp:revision>
  <dcterms:created xsi:type="dcterms:W3CDTF">2019-03-11T11:58:12Z</dcterms:created>
  <dcterms:modified xsi:type="dcterms:W3CDTF">2021-05-31T04:44:35Z</dcterms:modified>
</cp:coreProperties>
</file>