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3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88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C05B-5F62-4E76-A5CF-1940506AE8C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AA6A-80D3-4CA7-BFB6-EBB085DCA3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A72A6"/>
                </a:solidFill>
              </a:rPr>
              <a:t>Экологический проект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«Наш дом – Земля»</a:t>
            </a:r>
            <a:endParaRPr lang="ru-RU" b="1" dirty="0">
              <a:solidFill>
                <a:srgbClr val="0A72A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643866" cy="14716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A72A6"/>
                </a:solidFill>
              </a:rPr>
              <a:t>Муниципальное бюджетное дошкольное образовательное учреждение детский сад № 19 </a:t>
            </a:r>
            <a:endParaRPr lang="ru-RU" sz="2400" dirty="0" smtClean="0">
              <a:solidFill>
                <a:srgbClr val="0A72A6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A72A6"/>
                </a:solidFill>
              </a:rPr>
              <a:t>города </a:t>
            </a:r>
            <a:r>
              <a:rPr lang="ru-RU" sz="2400" dirty="0" err="1" smtClean="0">
                <a:solidFill>
                  <a:srgbClr val="0A72A6"/>
                </a:solidFill>
              </a:rPr>
              <a:t>Кирово-Чепецка</a:t>
            </a:r>
            <a:r>
              <a:rPr lang="ru-RU" sz="2400" dirty="0" smtClean="0">
                <a:solidFill>
                  <a:srgbClr val="0A72A6"/>
                </a:solidFill>
              </a:rPr>
              <a:t> Кировской области</a:t>
            </a:r>
            <a:endParaRPr lang="ru-RU" sz="2400" dirty="0">
              <a:solidFill>
                <a:srgbClr val="0A72A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A72A6"/>
                </a:solidFill>
              </a:rPr>
              <a:t>Акция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«Герои Отечества – наши деды»</a:t>
            </a:r>
            <a:endParaRPr lang="ru-RU" dirty="0"/>
          </a:p>
        </p:txBody>
      </p:sp>
      <p:pic>
        <p:nvPicPr>
          <p:cNvPr id="13314" name="Picture 2" descr="E:\Новая папка\НАШ ДОМ _ЗЕМЛЯ 2018\IMG_234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142852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E:\Новая папка\НАШ ДОМ _ЗЕМЛЯ 2018\IMG_2348.JPG"/>
          <p:cNvPicPr>
            <a:picLocks noChangeAspect="1" noChangeArrowheads="1"/>
          </p:cNvPicPr>
          <p:nvPr/>
        </p:nvPicPr>
        <p:blipFill>
          <a:blip r:embed="rId2" cstate="print"/>
          <a:srcRect r="1315"/>
          <a:stretch>
            <a:fillRect/>
          </a:stretch>
        </p:blipFill>
        <p:spPr bwMode="auto">
          <a:xfrm>
            <a:off x="4714876" y="2143116"/>
            <a:ext cx="422987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A72A6"/>
                </a:solidFill>
              </a:rPr>
              <a:t>Акция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«Огород на окне»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11268" name="Picture 4" descr="E:\Новая папка\НАШ ДОМ _ЗЕМЛЯ 2018\IMG_229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5" y="142853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E:\Новая папка\НАШ ДОМ _ЗЕМЛЯ 2018\IMG_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E:\Новая папка\НАШ ДОМ _ЗЕМЛЯ 2018\IMG_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34290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Новая папка\НАШ ДОМ _ЗЕМЛЯ 2018\IMG_228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214290"/>
            <a:ext cx="4095778" cy="307183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E:\Новая папка\НАШ ДОМ _ЗЕМЛЯ 2018\IMG_2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32125"/>
            <a:ext cx="4071966" cy="30539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E:\Новая папка\НАШ ДОМ _ЗЕМЛЯ 2018\IMG_2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00438"/>
            <a:ext cx="4214810" cy="31611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Презентация цветы\DSCN2814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357166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Admin\Рабочий стол\Презентация цветы\DSCN28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071810"/>
            <a:ext cx="8229600" cy="6429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Летние клумбы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C:\Documents and Settings\Admin\Рабочий стол\Презентация цветы\DSCN2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500461" cy="252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Admin\Рабочий стол\Презентация цветы\P1050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643338" cy="254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A72A6"/>
                </a:solidFill>
              </a:rPr>
              <a:t>Экологический праздник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3" name="Рисунок 2" descr="C:\Users\Надя\Desktop\фото 2\Дополнительное образование\S7301725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628" y="285728"/>
            <a:ext cx="3786214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дя\Desktop\фото 2\Дополнительное образование\S73011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714776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E:\Новая папка\НАШ ДОМ _ЗЕМЛЯ 2018\DSCN5743.JPG"/>
          <p:cNvPicPr>
            <a:picLocks noChangeAspect="1" noChangeArrowheads="1"/>
          </p:cNvPicPr>
          <p:nvPr/>
        </p:nvPicPr>
        <p:blipFill>
          <a:blip r:embed="rId3" cstate="print"/>
          <a:srcRect t="31638" r="5085"/>
          <a:stretch>
            <a:fillRect/>
          </a:stretch>
        </p:blipFill>
        <p:spPr bwMode="auto">
          <a:xfrm>
            <a:off x="1714480" y="3500438"/>
            <a:ext cx="5951153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A72A6"/>
                </a:solidFill>
              </a:rPr>
              <a:t>СПАСИБО ЗА ВНИМАНИЕ !</a:t>
            </a:r>
            <a:endParaRPr lang="ru-RU" sz="5400" b="1" dirty="0">
              <a:solidFill>
                <a:srgbClr val="0A72A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929353"/>
          </a:xfrm>
        </p:spPr>
        <p:txBody>
          <a:bodyPr>
            <a:normAutofit/>
          </a:bodyPr>
          <a:lstStyle/>
          <a:p>
            <a:pPr algn="l"/>
            <a:br>
              <a:rPr lang="ru-RU" sz="2400" b="1" u="sng" dirty="0" smtClean="0">
                <a:solidFill>
                  <a:srgbClr val="0A72A6"/>
                </a:solidFill>
              </a:rPr>
            </a:br>
            <a:br>
              <a:rPr lang="ru-RU" sz="2400" b="1" u="sng" dirty="0" smtClean="0">
                <a:solidFill>
                  <a:srgbClr val="0A72A6"/>
                </a:solidFill>
              </a:rPr>
            </a:br>
            <a:br>
              <a:rPr lang="ru-RU" sz="2400" b="1" u="sng" dirty="0" smtClean="0">
                <a:solidFill>
                  <a:srgbClr val="0A72A6"/>
                </a:solidFill>
              </a:rPr>
            </a:br>
            <a:r>
              <a:rPr lang="ru-RU" sz="2800" b="1" u="sng" dirty="0" smtClean="0">
                <a:solidFill>
                  <a:srgbClr val="0A72A6"/>
                </a:solidFill>
              </a:rPr>
              <a:t>План реализации проекта «Наш </a:t>
            </a:r>
            <a:r>
              <a:rPr lang="ru-RU" sz="2800" b="1" u="sng" dirty="0">
                <a:solidFill>
                  <a:srgbClr val="0A72A6"/>
                </a:solidFill>
              </a:rPr>
              <a:t>дом-Земля»</a:t>
            </a:r>
            <a:br>
              <a:rPr lang="ru-RU" sz="2400" dirty="0">
                <a:solidFill>
                  <a:srgbClr val="0A72A6"/>
                </a:solidFill>
              </a:rPr>
            </a:br>
            <a:br>
              <a:rPr lang="ru-RU" sz="2400" dirty="0">
                <a:solidFill>
                  <a:srgbClr val="0A72A6"/>
                </a:solidFill>
              </a:rPr>
            </a:br>
            <a:r>
              <a:rPr lang="ru-RU" sz="2400" b="1" dirty="0">
                <a:solidFill>
                  <a:srgbClr val="0A72A6"/>
                </a:solidFill>
              </a:rPr>
              <a:t>1 этап</a:t>
            </a:r>
            <a:r>
              <a:rPr lang="ru-RU" sz="2400" dirty="0">
                <a:solidFill>
                  <a:srgbClr val="0A72A6"/>
                </a:solidFill>
              </a:rPr>
              <a:t> (</a:t>
            </a:r>
            <a:r>
              <a:rPr lang="ru-RU" sz="2400" dirty="0" smtClean="0">
                <a:solidFill>
                  <a:srgbClr val="0A72A6"/>
                </a:solidFill>
              </a:rPr>
              <a:t>19 </a:t>
            </a:r>
            <a:r>
              <a:rPr lang="ru-RU" sz="2400" dirty="0">
                <a:solidFill>
                  <a:srgbClr val="0A72A6"/>
                </a:solidFill>
              </a:rPr>
              <a:t>апреля -30 апреля </a:t>
            </a:r>
            <a:r>
              <a:rPr lang="ru-RU" sz="2400" dirty="0" smtClean="0">
                <a:solidFill>
                  <a:srgbClr val="0A72A6"/>
                </a:solidFill>
              </a:rPr>
              <a:t>2021 </a:t>
            </a:r>
            <a:r>
              <a:rPr lang="ru-RU" sz="2400" dirty="0">
                <a:solidFill>
                  <a:srgbClr val="0A72A6"/>
                </a:solidFill>
              </a:rPr>
              <a:t>г.) – экологические десанты под девизом «Очистим планету от мусора</a:t>
            </a:r>
            <a:r>
              <a:rPr lang="ru-RU" sz="2400" dirty="0" smtClean="0">
                <a:solidFill>
                  <a:srgbClr val="0A72A6"/>
                </a:solidFill>
              </a:rPr>
              <a:t>»</a:t>
            </a:r>
            <a:br>
              <a:rPr lang="ru-RU" sz="2400" dirty="0" smtClean="0">
                <a:solidFill>
                  <a:srgbClr val="0A72A6"/>
                </a:solidFill>
              </a:rPr>
            </a:br>
            <a:br>
              <a:rPr lang="ru-RU" sz="2400" dirty="0">
                <a:solidFill>
                  <a:srgbClr val="0A72A6"/>
                </a:solidFill>
              </a:rPr>
            </a:br>
            <a:r>
              <a:rPr lang="ru-RU" sz="2400" b="1" dirty="0">
                <a:solidFill>
                  <a:srgbClr val="0A72A6"/>
                </a:solidFill>
              </a:rPr>
              <a:t>2 этап</a:t>
            </a:r>
            <a:r>
              <a:rPr lang="ru-RU" sz="2400" dirty="0">
                <a:solidFill>
                  <a:srgbClr val="0A72A6"/>
                </a:solidFill>
              </a:rPr>
              <a:t> (</a:t>
            </a:r>
            <a:r>
              <a:rPr lang="ru-RU" sz="2400" dirty="0" smtClean="0">
                <a:solidFill>
                  <a:srgbClr val="0A72A6"/>
                </a:solidFill>
              </a:rPr>
              <a:t>11 </a:t>
            </a:r>
            <a:r>
              <a:rPr lang="ru-RU" sz="2400" dirty="0">
                <a:solidFill>
                  <a:srgbClr val="0A72A6"/>
                </a:solidFill>
              </a:rPr>
              <a:t>мая -</a:t>
            </a:r>
            <a:r>
              <a:rPr lang="ru-RU" sz="2400" dirty="0" smtClean="0">
                <a:solidFill>
                  <a:srgbClr val="0A72A6"/>
                </a:solidFill>
              </a:rPr>
              <a:t>21 </a:t>
            </a:r>
            <a:r>
              <a:rPr lang="ru-RU" sz="2400" dirty="0">
                <a:solidFill>
                  <a:srgbClr val="0A72A6"/>
                </a:solidFill>
              </a:rPr>
              <a:t>мая </a:t>
            </a:r>
            <a:r>
              <a:rPr lang="ru-RU" sz="2400" dirty="0" smtClean="0">
                <a:solidFill>
                  <a:srgbClr val="0A72A6"/>
                </a:solidFill>
              </a:rPr>
              <a:t>2021 </a:t>
            </a:r>
            <a:r>
              <a:rPr lang="ru-RU" sz="2400" dirty="0">
                <a:solidFill>
                  <a:srgbClr val="0A72A6"/>
                </a:solidFill>
              </a:rPr>
              <a:t>г.) - экологические десанты под девизом «Зелёный наряд городу</a:t>
            </a:r>
            <a:r>
              <a:rPr lang="ru-RU" sz="2400" dirty="0" smtClean="0">
                <a:solidFill>
                  <a:srgbClr val="0A72A6"/>
                </a:solidFill>
              </a:rPr>
              <a:t>»</a:t>
            </a:r>
            <a:br>
              <a:rPr lang="ru-RU" sz="2400" dirty="0" smtClean="0">
                <a:solidFill>
                  <a:srgbClr val="0A72A6"/>
                </a:solidFill>
              </a:rPr>
            </a:br>
            <a:br>
              <a:rPr lang="ru-RU" sz="2400" dirty="0">
                <a:solidFill>
                  <a:srgbClr val="0A72A6"/>
                </a:solidFill>
              </a:rPr>
            </a:br>
            <a:r>
              <a:rPr lang="ru-RU" sz="2400" b="1" dirty="0">
                <a:solidFill>
                  <a:srgbClr val="0A72A6"/>
                </a:solidFill>
              </a:rPr>
              <a:t>3 этап </a:t>
            </a:r>
            <a:r>
              <a:rPr lang="ru-RU" sz="2400" dirty="0">
                <a:solidFill>
                  <a:srgbClr val="0A72A6"/>
                </a:solidFill>
              </a:rPr>
              <a:t>(</a:t>
            </a:r>
            <a:r>
              <a:rPr lang="ru-RU" sz="2400" dirty="0" smtClean="0">
                <a:solidFill>
                  <a:srgbClr val="0A72A6"/>
                </a:solidFill>
              </a:rPr>
              <a:t>24 </a:t>
            </a:r>
            <a:r>
              <a:rPr lang="ru-RU" sz="2400" dirty="0">
                <a:solidFill>
                  <a:srgbClr val="0A72A6"/>
                </a:solidFill>
              </a:rPr>
              <a:t>мая – 4 июня </a:t>
            </a:r>
            <a:r>
              <a:rPr lang="ru-RU" sz="2400" dirty="0" smtClean="0">
                <a:solidFill>
                  <a:srgbClr val="0A72A6"/>
                </a:solidFill>
              </a:rPr>
              <a:t>2021 </a:t>
            </a:r>
            <a:r>
              <a:rPr lang="ru-RU" sz="2400" dirty="0">
                <a:solidFill>
                  <a:srgbClr val="0A72A6"/>
                </a:solidFill>
              </a:rPr>
              <a:t>г.) – экологические праздники, массовые мероприятия</a:t>
            </a:r>
            <a:br>
              <a:rPr lang="ru-RU" sz="2400" dirty="0">
                <a:solidFill>
                  <a:srgbClr val="0A72A6"/>
                </a:solidFill>
              </a:rPr>
            </a:br>
            <a:endParaRPr lang="ru-RU" sz="2400" dirty="0">
              <a:solidFill>
                <a:srgbClr val="0A72A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285860"/>
            <a:ext cx="5429288" cy="1285884"/>
          </a:xfrm>
        </p:spPr>
        <p:txBody>
          <a:bodyPr>
            <a:normAutofit fontScale="90000"/>
          </a:bodyPr>
          <a:lstStyle/>
          <a:p>
            <a:br>
              <a:rPr lang="ru-RU" dirty="0" smtClean="0">
                <a:solidFill>
                  <a:srgbClr val="0A72A6"/>
                </a:solidFill>
              </a:rPr>
            </a:br>
            <a:br>
              <a:rPr lang="ru-RU" dirty="0">
                <a:solidFill>
                  <a:srgbClr val="0A72A6"/>
                </a:solidFill>
              </a:rPr>
            </a:br>
            <a:br>
              <a:rPr lang="ru-RU" dirty="0" smtClean="0">
                <a:solidFill>
                  <a:srgbClr val="0A72A6"/>
                </a:solidFill>
              </a:rPr>
            </a:br>
            <a:br>
              <a:rPr lang="ru-RU" dirty="0">
                <a:solidFill>
                  <a:srgbClr val="0A72A6"/>
                </a:solidFill>
              </a:rPr>
            </a:br>
            <a:br>
              <a:rPr lang="ru-RU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День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экологических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знаний</a:t>
            </a:r>
            <a:br>
              <a:rPr lang="ru-RU" dirty="0" smtClean="0">
                <a:solidFill>
                  <a:srgbClr val="0A72A6"/>
                </a:solidFill>
              </a:rPr>
            </a:br>
            <a:br>
              <a:rPr lang="ru-RU" dirty="0">
                <a:solidFill>
                  <a:srgbClr val="0A72A6"/>
                </a:solidFill>
              </a:rPr>
            </a:br>
            <a:br>
              <a:rPr lang="ru-RU" dirty="0" smtClean="0">
                <a:solidFill>
                  <a:srgbClr val="0A72A6"/>
                </a:solidFill>
              </a:rPr>
            </a:br>
            <a:br>
              <a:rPr lang="ru-RU" dirty="0">
                <a:solidFill>
                  <a:srgbClr val="0A72A6"/>
                </a:solidFill>
              </a:rPr>
            </a:b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4099" name="Picture 3" descr="E:\Новая папка\НАШ ДОМ _ЗЕМЛЯ 2018\IMG_20180426_092744.jpg"/>
          <p:cNvPicPr>
            <a:picLocks noChangeAspect="1" noChangeArrowheads="1"/>
          </p:cNvPicPr>
          <p:nvPr/>
        </p:nvPicPr>
        <p:blipFill>
          <a:blip r:embed="rId1" cstate="print"/>
          <a:srcRect l="5555" t="18750" r="13889"/>
          <a:stretch>
            <a:fillRect/>
          </a:stretch>
        </p:blipFill>
        <p:spPr bwMode="auto">
          <a:xfrm>
            <a:off x="6143636" y="142852"/>
            <a:ext cx="281540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Новая папка\НАШ ДОМ _ЗЕМЛЯ 2018\IMG_20180426_092751.jpg"/>
          <p:cNvPicPr>
            <a:picLocks noChangeAspect="1" noChangeArrowheads="1"/>
          </p:cNvPicPr>
          <p:nvPr/>
        </p:nvPicPr>
        <p:blipFill>
          <a:blip r:embed="rId2" cstate="print"/>
          <a:srcRect l="2777" r="4167" b="4166"/>
          <a:stretch>
            <a:fillRect/>
          </a:stretch>
        </p:blipFill>
        <p:spPr bwMode="auto">
          <a:xfrm>
            <a:off x="142844" y="214290"/>
            <a:ext cx="2714644" cy="372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:\Новая папка\НАШ ДОМ _ЗЕМЛЯ 2018\IMG_20180426_092757.jpg"/>
          <p:cNvPicPr>
            <a:picLocks noChangeAspect="1" noChangeArrowheads="1"/>
          </p:cNvPicPr>
          <p:nvPr/>
        </p:nvPicPr>
        <p:blipFill>
          <a:blip r:embed="rId3" cstate="print"/>
          <a:srcRect t="8333" r="9722"/>
          <a:stretch>
            <a:fillRect/>
          </a:stretch>
        </p:blipFill>
        <p:spPr bwMode="auto">
          <a:xfrm>
            <a:off x="1785918" y="3214686"/>
            <a:ext cx="25855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E:\Новая папка\НАШ ДОМ _ЗЕМЛЯ 2018\IMG_20180426_092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2571768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571744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A72A6"/>
                </a:solidFill>
              </a:rPr>
              <a:t>Правила поведения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в природе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5122" name="Picture 2" descr="E:\Новая папка\НАШ ДОМ _ЗЕМЛЯ 2018\IMG_20180419_0911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3571876"/>
            <a:ext cx="4214842" cy="316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Новая папка\НАШ ДОМ _ЗЕМЛЯ 2018\DSC0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876"/>
            <a:ext cx="4190997" cy="3143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Новая папка\НАШ ДОМ _ЗЕМЛЯ 2018\DSCN5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52"/>
            <a:ext cx="3500462" cy="2625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643182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A72A6"/>
                </a:solidFill>
              </a:rPr>
              <a:t>День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опытов и экспериментов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6146" name="Picture 2" descr="E:\Новая папка\НАШ ДОМ _ЗЕМЛЯ 2018\IMG_20180417_0910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628" y="3929066"/>
            <a:ext cx="3643369" cy="273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Новая папка\НАШ ДОМ _ЗЕМЛЯ 2018\20180417_085247.jpg"/>
          <p:cNvPicPr>
            <a:picLocks noChangeAspect="1" noChangeArrowheads="1"/>
          </p:cNvPicPr>
          <p:nvPr/>
        </p:nvPicPr>
        <p:blipFill>
          <a:blip r:embed="rId2" cstate="print"/>
          <a:srcRect t="-559" b="15083"/>
          <a:stretch>
            <a:fillRect/>
          </a:stretch>
        </p:blipFill>
        <p:spPr bwMode="auto">
          <a:xfrm>
            <a:off x="6143636" y="142852"/>
            <a:ext cx="2256571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Новая папка\НАШ ДОМ _ЗЕМЛЯ 2018\IMG_20180417_091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Новая папка\НАШ ДОМ _ЗЕМЛЯ 2018\IMG_20180417_091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500702"/>
            <a:ext cx="621510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A72A6"/>
                </a:solidFill>
              </a:rPr>
              <a:t>Занятия по экологии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7170" name="Picture 2" descr="E:\Новая папка\НАШ ДОМ _ЗЕМЛЯ 2018\20180417_09115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14290"/>
            <a:ext cx="3333742" cy="250030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Новая папка\НАШ ДОМ _ЗЕМЛЯ 2018\IMG_20180417_15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928934"/>
            <a:ext cx="3571868" cy="267890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E:\Новая папка\НАШ ДОМ _ЗЕМЛЯ 2018\IMG_20180418_094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286148" cy="246461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A72A6"/>
                </a:solidFill>
              </a:rPr>
              <a:t>Плакаты и листовки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в защиту природы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8194" name="Picture 2" descr="E:\Новая папка\НАШ ДОМ _ЗЕМЛЯ 2018\20180417_072317.jpg"/>
          <p:cNvPicPr>
            <a:picLocks noChangeAspect="1" noChangeArrowheads="1"/>
          </p:cNvPicPr>
          <p:nvPr/>
        </p:nvPicPr>
        <p:blipFill>
          <a:blip r:embed="rId1" cstate="print"/>
          <a:srcRect l="18750" t="10937" r="10156"/>
          <a:stretch>
            <a:fillRect/>
          </a:stretch>
        </p:blipFill>
        <p:spPr bwMode="auto">
          <a:xfrm>
            <a:off x="928662" y="147554"/>
            <a:ext cx="3643338" cy="273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Новая папка\НАШ ДОМ _ЗЕМЛЯ 2018\DSC03349.JPG"/>
          <p:cNvPicPr>
            <a:picLocks noChangeAspect="1" noChangeArrowheads="1"/>
          </p:cNvPicPr>
          <p:nvPr/>
        </p:nvPicPr>
        <p:blipFill>
          <a:blip r:embed="rId2" cstate="print"/>
          <a:srcRect b="11110"/>
          <a:stretch>
            <a:fillRect/>
          </a:stretch>
        </p:blipFill>
        <p:spPr bwMode="auto">
          <a:xfrm>
            <a:off x="857224" y="4143380"/>
            <a:ext cx="3857652" cy="257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E:\Новая папка\НАШ ДОМ _ЗЕМЛЯ 2018\IMG_20180419_135349.jpg"/>
          <p:cNvPicPr>
            <a:picLocks noChangeAspect="1" noChangeArrowheads="1"/>
          </p:cNvPicPr>
          <p:nvPr/>
        </p:nvPicPr>
        <p:blipFill>
          <a:blip r:embed="rId3" cstate="print"/>
          <a:srcRect l="8602" t="6452" r="9677"/>
          <a:stretch>
            <a:fillRect/>
          </a:stretch>
        </p:blipFill>
        <p:spPr bwMode="auto">
          <a:xfrm>
            <a:off x="5357818" y="857232"/>
            <a:ext cx="3429024" cy="523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A72A6"/>
                </a:solidFill>
              </a:rPr>
              <a:t>Экологические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субботники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9218" name="Picture 2" descr="E:\Новая папка\НАШ ДОМ _ЗЕМЛЯ 2018\20180420_10391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1429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Новая папка\НАШ ДОМ _ЗЕМЛЯ 2018\DSC03364.JPG"/>
          <p:cNvPicPr>
            <a:picLocks noChangeAspect="1" noChangeArrowheads="1"/>
          </p:cNvPicPr>
          <p:nvPr/>
        </p:nvPicPr>
        <p:blipFill>
          <a:blip r:embed="rId2" cstate="print"/>
          <a:srcRect l="4500" r="9999"/>
          <a:stretch>
            <a:fillRect/>
          </a:stretch>
        </p:blipFill>
        <p:spPr bwMode="auto">
          <a:xfrm>
            <a:off x="3286116" y="428604"/>
            <a:ext cx="2443168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Новая папка\НАШ ДОМ _ЗЕМЛЯ 2018\DSC03371.JPG"/>
          <p:cNvPicPr>
            <a:picLocks noChangeAspect="1" noChangeArrowheads="1"/>
          </p:cNvPicPr>
          <p:nvPr/>
        </p:nvPicPr>
        <p:blipFill>
          <a:blip r:embed="rId3" cstate="print"/>
          <a:srcRect l="7547" r="16980" b="24528"/>
          <a:stretch>
            <a:fillRect/>
          </a:stretch>
        </p:blipFill>
        <p:spPr bwMode="auto">
          <a:xfrm>
            <a:off x="5857884" y="4286256"/>
            <a:ext cx="3143271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E:\Новая папка\НАШ ДОМ _ЗЕМЛЯ 2018\DSC03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3143271" cy="2357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E:\Новая папка\НАШ ДОМ _ЗЕМЛЯ 2018\IMG_20180420_165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14290"/>
            <a:ext cx="23038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E:\Новая папка\НАШ ДОМ _ЗЕМЛЯ 2018\IMG_20180420_170010.jpg"/>
          <p:cNvPicPr>
            <a:picLocks noChangeAspect="1" noChangeArrowheads="1"/>
          </p:cNvPicPr>
          <p:nvPr/>
        </p:nvPicPr>
        <p:blipFill>
          <a:blip r:embed="rId6" cstate="print"/>
          <a:srcRect l="6449" t="11765" r="9716" b="15686"/>
          <a:stretch>
            <a:fillRect/>
          </a:stretch>
        </p:blipFill>
        <p:spPr bwMode="auto">
          <a:xfrm>
            <a:off x="3428992" y="4071942"/>
            <a:ext cx="2286016" cy="26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Новая папка\НАШ ДОМ _ЗЕМЛЯ 2018\DSC03364.JPG"/>
          <p:cNvPicPr>
            <a:picLocks noChangeAspect="1" noChangeArrowheads="1"/>
          </p:cNvPicPr>
          <p:nvPr/>
        </p:nvPicPr>
        <p:blipFill>
          <a:blip r:embed="rId2" cstate="print"/>
          <a:srcRect l="4500" r="9999"/>
          <a:stretch>
            <a:fillRect/>
          </a:stretch>
        </p:blipFill>
        <p:spPr bwMode="auto">
          <a:xfrm>
            <a:off x="3438516" y="581004"/>
            <a:ext cx="2443168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A72A6"/>
                </a:solidFill>
              </a:rPr>
              <a:t>Выставка поделок </a:t>
            </a:r>
            <a:br>
              <a:rPr lang="ru-RU" b="1" dirty="0" smtClean="0">
                <a:solidFill>
                  <a:srgbClr val="0A72A6"/>
                </a:solidFill>
              </a:rPr>
            </a:br>
            <a:r>
              <a:rPr lang="ru-RU" b="1" dirty="0" smtClean="0">
                <a:solidFill>
                  <a:srgbClr val="0A72A6"/>
                </a:solidFill>
              </a:rPr>
              <a:t>из бросового материала</a:t>
            </a:r>
            <a:endParaRPr lang="ru-RU" b="1" dirty="0">
              <a:solidFill>
                <a:srgbClr val="0A72A6"/>
              </a:solidFill>
            </a:endParaRPr>
          </a:p>
        </p:txBody>
      </p:sp>
      <p:pic>
        <p:nvPicPr>
          <p:cNvPr id="10242" name="Picture 2" descr="E:\Новая папка\НАШ ДОМ _ЗЕМЛЯ 2018\IMG_23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142851"/>
            <a:ext cx="3714776" cy="2786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E:\Новая папка\НАШ ДОМ _ЗЕМЛЯ 2018\IMG_2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52"/>
            <a:ext cx="3690932" cy="27682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E:\Новая папка\НАШ ДОМ _ЗЕМЛЯ 2018\IMG_2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3619525" cy="271464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E:\Новая папка\НАШ ДОМ _ЗЕМЛЯ 2018\IMG_2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3524243" cy="26431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WPS Presentation</Application>
  <PresentationFormat>Экран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Экологический проект «Наш дом – Земля»</vt:lpstr>
      <vt:lpstr>   План реализации проекта «Наш дом-Земля»  1 этап (16 апреля -30 апреля 2019 г.) – экологические десанты под девизом «Очистим планету от мусора»  2 этап (13 мая -24 мая 2019 г.) - экологические десанты под девизом «Зелёный наряд городу»  3 этап (27 мая – 5 июня 2019 г.) – экологические праздники, массовые мероприятия </vt:lpstr>
      <vt:lpstr>     День  экологических  знаний    </vt:lpstr>
      <vt:lpstr>Правила поведения  в природе</vt:lpstr>
      <vt:lpstr>День  опытов и экспериментов</vt:lpstr>
      <vt:lpstr>Занятия по экологии</vt:lpstr>
      <vt:lpstr>Плакаты и листовки  в защиту природы</vt:lpstr>
      <vt:lpstr>Экологические  субботники</vt:lpstr>
      <vt:lpstr>Выставка поделок  из бросового материала</vt:lpstr>
      <vt:lpstr>Акция  «Герои Отечества – наши деды»</vt:lpstr>
      <vt:lpstr>Акция  «Огород на окне»</vt:lpstr>
      <vt:lpstr>PowerPoint 演示文稿</vt:lpstr>
      <vt:lpstr>Летние клумбы</vt:lpstr>
      <vt:lpstr>Экологический праздник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Природоохранная операция «Наш дом – Земля»</dc:title>
  <dc:creator>Надежда</dc:creator>
  <cp:lastModifiedBy>DS_19</cp:lastModifiedBy>
  <cp:revision>36</cp:revision>
  <dcterms:created xsi:type="dcterms:W3CDTF">2018-06-05T09:54:00Z</dcterms:created>
  <dcterms:modified xsi:type="dcterms:W3CDTF">2021-06-09T11:05:34Z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1049-11.2.0.10152</vt:lpwstr>
  </property>
</Properties>
</file>