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9" r:id="rId4"/>
    <p:sldId id="258" r:id="rId5"/>
    <p:sldId id="259" r:id="rId6"/>
    <p:sldId id="262" r:id="rId7"/>
    <p:sldId id="263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P\Desktop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133" y="1556792"/>
            <a:ext cx="752732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923307" y="609600"/>
            <a:ext cx="35509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Это – две руки. </a:t>
            </a:r>
            <a:endParaRPr lang="ru-RU" sz="32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48062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142"/>
            <a:ext cx="6932269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912826" y="5328791"/>
            <a:ext cx="36118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Это – две ноги. </a:t>
            </a:r>
            <a:endParaRPr lang="ru-RU" sz="32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 eaLnBrk="1" hangingPunct="1"/>
            <a:endParaRPr lang="en-US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41668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HP\Desktop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P\Desktop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HP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2.bp.blogspot.com/-X7ZQmIRd-Lg/TwRRi_dLFYI/AAAAAAAAK1I/J5MZBW-NfyY/s1600/%25D1%2588%25D0%25B5%25D1%258F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20" t="11388" r="15246" b="38305"/>
          <a:stretch/>
        </p:blipFill>
        <p:spPr bwMode="auto">
          <a:xfrm>
            <a:off x="1979712" y="292453"/>
            <a:ext cx="5129738" cy="5356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419914" y="5877272"/>
            <a:ext cx="2427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Это – шея.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63205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500990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.bp.blogspot.com/-XzSauvh3UiM/TwRRWVsdbpI/AAAAAAAAKzw/IT1bIMbSMjA/s1600/%25D0%25B6%25D0%25B8%25D0%25B2%25D0%25BE%25D1%258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95" t="11068" r="14372" b="38624"/>
          <a:stretch/>
        </p:blipFill>
        <p:spPr bwMode="auto">
          <a:xfrm>
            <a:off x="3059832" y="548680"/>
            <a:ext cx="5760640" cy="5600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9512" y="2751062"/>
            <a:ext cx="2858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Это – живот.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54427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3.bp.blogspot.com/-7tC3bQVjTfY/TwRRglyH1kI/AAAAAAAAK04/eML6T0LqzeM/s1600/%25D1%2581%25D0%25BF%25D0%25B8%25D0%25BD%25D0%25B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99" t="10428" r="18088" b="38144"/>
          <a:stretch/>
        </p:blipFill>
        <p:spPr bwMode="auto">
          <a:xfrm>
            <a:off x="129198" y="332656"/>
            <a:ext cx="5954970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372200" y="3212976"/>
            <a:ext cx="2869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Это – спина.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86795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22</Words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5</cp:revision>
  <dcterms:created xsi:type="dcterms:W3CDTF">2020-04-21T10:26:01Z</dcterms:created>
  <dcterms:modified xsi:type="dcterms:W3CDTF">2020-04-21T11:00:24Z</dcterms:modified>
</cp:coreProperties>
</file>