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0188575" cy="7596188"/>
  <p:notesSz cx="6858000" cy="9144000"/>
  <p:defaultTextStyle>
    <a:defPPr>
      <a:defRPr lang="ru-RU"/>
    </a:defPPr>
    <a:lvl1pPr marL="0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1pPr>
    <a:lvl2pPr marL="508132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2pPr>
    <a:lvl3pPr marL="1016264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3pPr>
    <a:lvl4pPr marL="1524396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4pPr>
    <a:lvl5pPr marL="2032528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5pPr>
    <a:lvl6pPr marL="2540660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6pPr>
    <a:lvl7pPr marL="3048792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7pPr>
    <a:lvl8pPr marL="3556925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8pPr>
    <a:lvl9pPr marL="4065057" algn="l" defTabSz="1016264" rtl="0" eaLnBrk="1" latinLnBrk="0" hangingPunct="1">
      <a:defRPr sz="20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43" y="1243173"/>
            <a:ext cx="8660289" cy="2644599"/>
          </a:xfrm>
        </p:spPr>
        <p:txBody>
          <a:bodyPr anchor="b"/>
          <a:lstStyle>
            <a:lvl1pPr algn="ctr">
              <a:defRPr sz="6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572" y="3989757"/>
            <a:ext cx="7641431" cy="1833987"/>
          </a:xfrm>
        </p:spPr>
        <p:txBody>
          <a:bodyPr/>
          <a:lstStyle>
            <a:lvl1pPr marL="0" indent="0" algn="ctr">
              <a:buNone/>
              <a:defRPr sz="2658"/>
            </a:lvl1pPr>
            <a:lvl2pPr marL="506395" indent="0" algn="ctr">
              <a:buNone/>
              <a:defRPr sz="2215"/>
            </a:lvl2pPr>
            <a:lvl3pPr marL="1012789" indent="0" algn="ctr">
              <a:buNone/>
              <a:defRPr sz="1994"/>
            </a:lvl3pPr>
            <a:lvl4pPr marL="1519184" indent="0" algn="ctr">
              <a:buNone/>
              <a:defRPr sz="1772"/>
            </a:lvl4pPr>
            <a:lvl5pPr marL="2025579" indent="0" algn="ctr">
              <a:buNone/>
              <a:defRPr sz="1772"/>
            </a:lvl5pPr>
            <a:lvl6pPr marL="2531974" indent="0" algn="ctr">
              <a:buNone/>
              <a:defRPr sz="1772"/>
            </a:lvl6pPr>
            <a:lvl7pPr marL="3038368" indent="0" algn="ctr">
              <a:buNone/>
              <a:defRPr sz="1772"/>
            </a:lvl7pPr>
            <a:lvl8pPr marL="3544763" indent="0" algn="ctr">
              <a:buNone/>
              <a:defRPr sz="1772"/>
            </a:lvl8pPr>
            <a:lvl9pPr marL="4051158" indent="0" algn="ctr">
              <a:buNone/>
              <a:defRPr sz="177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1200" y="404427"/>
            <a:ext cx="2196911" cy="64374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0465" y="404427"/>
            <a:ext cx="6463377" cy="64374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5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59" y="1893774"/>
            <a:ext cx="8787646" cy="3159803"/>
          </a:xfrm>
        </p:spPr>
        <p:txBody>
          <a:bodyPr anchor="b"/>
          <a:lstStyle>
            <a:lvl1pPr>
              <a:defRPr sz="6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159" y="5083469"/>
            <a:ext cx="8787646" cy="1661666"/>
          </a:xfrm>
        </p:spPr>
        <p:txBody>
          <a:bodyPr/>
          <a:lstStyle>
            <a:lvl1pPr marL="0" indent="0">
              <a:buNone/>
              <a:defRPr sz="2658">
                <a:solidFill>
                  <a:schemeClr val="tx1"/>
                </a:solidFill>
              </a:defRPr>
            </a:lvl1pPr>
            <a:lvl2pPr marL="506395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012789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3pPr>
            <a:lvl4pPr marL="151918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4pPr>
            <a:lvl5pPr marL="2025579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5pPr>
            <a:lvl6pPr marL="253197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6pPr>
            <a:lvl7pPr marL="303836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7pPr>
            <a:lvl8pPr marL="354476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8pPr>
            <a:lvl9pPr marL="405115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65" y="2022133"/>
            <a:ext cx="4330144" cy="4819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966" y="2022133"/>
            <a:ext cx="4330144" cy="4819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6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92" y="404428"/>
            <a:ext cx="8787646" cy="14682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793" y="1862122"/>
            <a:ext cx="4310244" cy="912597"/>
          </a:xfrm>
        </p:spPr>
        <p:txBody>
          <a:bodyPr anchor="b"/>
          <a:lstStyle>
            <a:lvl1pPr marL="0" indent="0">
              <a:buNone/>
              <a:defRPr sz="2658" b="1"/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93" y="2774719"/>
            <a:ext cx="4310244" cy="4081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7967" y="1862122"/>
            <a:ext cx="4331471" cy="912597"/>
          </a:xfrm>
        </p:spPr>
        <p:txBody>
          <a:bodyPr anchor="b"/>
          <a:lstStyle>
            <a:lvl1pPr marL="0" indent="0">
              <a:buNone/>
              <a:defRPr sz="2658" b="1"/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7967" y="2774719"/>
            <a:ext cx="4331471" cy="4081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3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91" y="506412"/>
            <a:ext cx="3286081" cy="177244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471" y="1093712"/>
            <a:ext cx="5157966" cy="5398217"/>
          </a:xfrm>
        </p:spPr>
        <p:txBody>
          <a:bodyPr/>
          <a:lstStyle>
            <a:lvl1pPr>
              <a:defRPr sz="3544"/>
            </a:lvl1pPr>
            <a:lvl2pPr>
              <a:defRPr sz="3101"/>
            </a:lvl2pPr>
            <a:lvl3pPr>
              <a:defRPr sz="2658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91" y="2278857"/>
            <a:ext cx="3286081" cy="4221863"/>
          </a:xfrm>
        </p:spPr>
        <p:txBody>
          <a:bodyPr/>
          <a:lstStyle>
            <a:lvl1pPr marL="0" indent="0">
              <a:buNone/>
              <a:defRPr sz="1772"/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91" y="506412"/>
            <a:ext cx="3286081" cy="177244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471" y="1093712"/>
            <a:ext cx="5157966" cy="5398217"/>
          </a:xfrm>
        </p:spPr>
        <p:txBody>
          <a:bodyPr anchor="t"/>
          <a:lstStyle>
            <a:lvl1pPr marL="0" indent="0">
              <a:buNone/>
              <a:defRPr sz="3544"/>
            </a:lvl1pPr>
            <a:lvl2pPr marL="506395" indent="0">
              <a:buNone/>
              <a:defRPr sz="3101"/>
            </a:lvl2pPr>
            <a:lvl3pPr marL="1012789" indent="0">
              <a:buNone/>
              <a:defRPr sz="2658"/>
            </a:lvl3pPr>
            <a:lvl4pPr marL="1519184" indent="0">
              <a:buNone/>
              <a:defRPr sz="2215"/>
            </a:lvl4pPr>
            <a:lvl5pPr marL="2025579" indent="0">
              <a:buNone/>
              <a:defRPr sz="2215"/>
            </a:lvl5pPr>
            <a:lvl6pPr marL="2531974" indent="0">
              <a:buNone/>
              <a:defRPr sz="2215"/>
            </a:lvl6pPr>
            <a:lvl7pPr marL="3038368" indent="0">
              <a:buNone/>
              <a:defRPr sz="2215"/>
            </a:lvl7pPr>
            <a:lvl8pPr marL="3544763" indent="0">
              <a:buNone/>
              <a:defRPr sz="2215"/>
            </a:lvl8pPr>
            <a:lvl9pPr marL="4051158" indent="0">
              <a:buNone/>
              <a:defRPr sz="22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791" y="2278857"/>
            <a:ext cx="3286081" cy="4221863"/>
          </a:xfrm>
        </p:spPr>
        <p:txBody>
          <a:bodyPr/>
          <a:lstStyle>
            <a:lvl1pPr marL="0" indent="0">
              <a:buNone/>
              <a:defRPr sz="1772"/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5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465" y="404428"/>
            <a:ext cx="8787646" cy="146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465" y="2022133"/>
            <a:ext cx="8787646" cy="481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65" y="7040542"/>
            <a:ext cx="2292429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74F3-8A54-435A-8F7D-E2001E4E3232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966" y="7040542"/>
            <a:ext cx="3438644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5681" y="7040542"/>
            <a:ext cx="2292429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0B84-8093-41D4-BAF7-BAAE339F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9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12789" rtl="0" eaLnBrk="1" latinLnBrk="0" hangingPunct="1">
        <a:lnSpc>
          <a:spcPct val="90000"/>
        </a:lnSpc>
        <a:spcBef>
          <a:spcPct val="0"/>
        </a:spcBef>
        <a:buNone/>
        <a:defRPr sz="48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197" indent="-253197" algn="l" defTabSz="1012789" rtl="0" eaLnBrk="1" latinLnBrk="0" hangingPunct="1">
        <a:lnSpc>
          <a:spcPct val="90000"/>
        </a:lnSpc>
        <a:spcBef>
          <a:spcPts val="1108"/>
        </a:spcBef>
        <a:buFont typeface="Arial" panose="020B0604020202020204" pitchFamily="34" charset="0"/>
        <a:buChar char="•"/>
        <a:defRPr sz="3101" kern="1200">
          <a:solidFill>
            <a:schemeClr val="tx1"/>
          </a:solidFill>
          <a:latin typeface="+mn-lt"/>
          <a:ea typeface="+mn-ea"/>
          <a:cs typeface="+mn-cs"/>
        </a:defRPr>
      </a:lvl1pPr>
      <a:lvl2pPr marL="75959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265987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77238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4pPr>
      <a:lvl5pPr marL="227877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785171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29156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797960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304355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506395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101278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51918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4pPr>
      <a:lvl5pPr marL="202557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53197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3836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544763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05115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varenok.ru/recipes/ingredient/2213/" TargetMode="External"/><Relationship Id="rId3" Type="http://schemas.openxmlformats.org/officeDocument/2006/relationships/hyperlink" Target="https://www.povarenok.ru/recipes/ingredient/2235/" TargetMode="External"/><Relationship Id="rId7" Type="http://schemas.openxmlformats.org/officeDocument/2006/relationships/hyperlink" Target="https://www.povarenok.ru/recipes/ingredient/101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varenok.ru/recipes/ingredient/1131/" TargetMode="External"/><Relationship Id="rId11" Type="http://schemas.openxmlformats.org/officeDocument/2006/relationships/hyperlink" Target="https://www.povarenok.ru/recipes/ingredient/4460/" TargetMode="External"/><Relationship Id="rId5" Type="http://schemas.openxmlformats.org/officeDocument/2006/relationships/hyperlink" Target="https://www.povarenok.ru/recipes/ingredient/956/" TargetMode="External"/><Relationship Id="rId10" Type="http://schemas.openxmlformats.org/officeDocument/2006/relationships/hyperlink" Target="https://www.povarenok.ru/recipes/ingredient/849/" TargetMode="External"/><Relationship Id="rId4" Type="http://schemas.openxmlformats.org/officeDocument/2006/relationships/hyperlink" Target="https://www.povarenok.ru/recipes/ingredient/3562/" TargetMode="External"/><Relationship Id="rId9" Type="http://schemas.openxmlformats.org/officeDocument/2006/relationships/hyperlink" Target="https://www.povarenok.ru/recipes/ingredient/1701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" y="0"/>
            <a:ext cx="10160155" cy="7596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5078" b="41172"/>
          <a:stretch/>
        </p:blipFill>
        <p:spPr>
          <a:xfrm>
            <a:off x="5825331" y="4038600"/>
            <a:ext cx="3951287" cy="809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Двойная волна 6"/>
          <p:cNvSpPr/>
          <p:nvPr/>
        </p:nvSpPr>
        <p:spPr>
          <a:xfrm rot="21156116">
            <a:off x="5169997" y="5111411"/>
            <a:ext cx="4572000" cy="2221592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Работу выполнили ученицы</a:t>
            </a:r>
          </a:p>
          <a:p>
            <a:pPr lvl="0" algn="ctr"/>
            <a:r>
              <a:rPr lang="ru-RU" sz="1800" b="1" dirty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 8 «А» класса</a:t>
            </a:r>
          </a:p>
          <a:p>
            <a:pPr lvl="0" algn="ctr"/>
            <a:r>
              <a:rPr lang="ru-RU" sz="1800" b="1" dirty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Аристова Полина, </a:t>
            </a:r>
            <a:endParaRPr lang="ru-RU" sz="1800" b="1" dirty="0" smtClean="0">
              <a:ln/>
              <a:solidFill>
                <a:srgbClr val="CC000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1800" b="1" dirty="0" smtClean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Кушекова </a:t>
            </a:r>
            <a:r>
              <a:rPr lang="ru-RU" sz="1800" b="1" dirty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Лина, </a:t>
            </a:r>
          </a:p>
          <a:p>
            <a:pPr lvl="0" algn="ctr"/>
            <a:r>
              <a:rPr lang="ru-RU" sz="1800" b="1" dirty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Бисенова Лейла, </a:t>
            </a:r>
          </a:p>
          <a:p>
            <a:pPr lvl="0" algn="ctr"/>
            <a:r>
              <a:rPr lang="ru-RU" sz="1800" b="1" dirty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Абольянина Кристина,</a:t>
            </a:r>
          </a:p>
          <a:p>
            <a:pPr lvl="0" algn="ctr"/>
            <a:r>
              <a:rPr lang="ru-RU" sz="1800" b="1" dirty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Тутаринова </a:t>
            </a:r>
            <a:r>
              <a:rPr lang="ru-RU" sz="1800" b="1" dirty="0" smtClean="0">
                <a:ln/>
                <a:solidFill>
                  <a:srgbClr val="CC0000"/>
                </a:solidFill>
                <a:latin typeface="Monotype Corsiva" panose="03010101010201010101" pitchFamily="66" charset="0"/>
              </a:rPr>
              <a:t>Варвара</a:t>
            </a:r>
            <a:endParaRPr lang="ru-RU" sz="1800" b="1" dirty="0">
              <a:ln/>
              <a:solidFill>
                <a:srgbClr val="CC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600" t="3209" r="7160" b="-3209"/>
          <a:stretch/>
        </p:blipFill>
        <p:spPr>
          <a:xfrm>
            <a:off x="5821676" y="1986998"/>
            <a:ext cx="1979298" cy="1233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4416" r="-1391"/>
          <a:stretch/>
        </p:blipFill>
        <p:spPr>
          <a:xfrm>
            <a:off x="7562850" y="1954941"/>
            <a:ext cx="1771650" cy="1297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2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" y="0"/>
            <a:ext cx="10106025" cy="7439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963" y="117452"/>
            <a:ext cx="5092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Нохутлы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278" y="1879787"/>
            <a:ext cx="4772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Говядина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500г; нут  -300г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(замоченный в холодной воде или консервированный)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г; морковь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г; масло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растительное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ложки; сок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мл; соль  - по вкусу; перец - по вкусу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549" y="3595703"/>
            <a:ext cx="48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глубокой сковороде или казане разогрейте масло, обжарьте мясо с двух сторон до румяной корочки.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мясо томатным соком. Накройте крышкой и тушите до готовности мяса и густоты соуса.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нарежьте кубиками, лук измельчите. Оставьте несколько колец лука для подачи.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овощи к мясу, посолите и поперчите по вкусу, тушите в течение 10 минут. В зависимости от кислоты томатного сока, можно добавить сахар по вкусу.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Подавайте к столу: сперва выкладывайте на блюдо нут с бульоном (2-3 ст. л.), сверху — кусочки тушеного мяса и овощи, полейте соусом. Подавайте суп с кольцами лука и свежей зеленью.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34566" y="-110169"/>
            <a:ext cx="1483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Бармак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3038" y="920212"/>
            <a:ext cx="5092700" cy="12298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масло сливочное -1 </a:t>
            </a:r>
            <a:r>
              <a:rPr lang="ru-RU" sz="1400" dirty="0" err="1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ст.л</a:t>
            </a: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разрыхлитель теста-1 </a:t>
            </a:r>
            <a:r>
              <a:rPr lang="ru-RU" sz="1400" dirty="0" err="1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ч.л</a:t>
            </a: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теста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мука- 250-300 </a:t>
            </a:r>
            <a:r>
              <a:rPr lang="ru-RU" sz="1400" dirty="0" err="1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г;сметана</a:t>
            </a: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 стакан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масло сливочное -1 </a:t>
            </a:r>
            <a:r>
              <a:rPr lang="ru-RU" sz="1400" dirty="0" err="1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ст.л</a:t>
            </a: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начинки: орехи грецкие -100 г очищенных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сахар -2 </a:t>
            </a:r>
            <a:r>
              <a:rPr lang="ru-RU" sz="1400" dirty="0" err="1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ст.л.;масло</a:t>
            </a:r>
            <a:r>
              <a:rPr lang="ru-RU" sz="1400" dirty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сливочное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2588" y="3098947"/>
            <a:ext cx="4595812" cy="292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Замесить мягкое, не липнущее к рукам </a:t>
            </a:r>
            <a:r>
              <a:rPr lang="ru-RU" sz="1600" err="1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</a:t>
            </a:r>
            <a:r>
              <a:rPr lang="ru-RU" sz="1600" smtClean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smtClean="0">
                <a:solidFill>
                  <a:srgbClr val="1D21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т.л</a:t>
            </a:r>
            <a:r>
              <a:rPr lang="ru-RU" sz="1600" dirty="0" smtClean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начинки измельчить орехи, соединить их с растопленным маслом и сахаром, перемешать.</a:t>
            </a:r>
            <a:b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Сформовать маленькие шарики (размер грецкого ореха). раскатать каждый шарик в тонкую лепёшку  и положить не полную ложку начинки свернуть тонким </a:t>
            </a:r>
            <a:r>
              <a:rPr lang="ru-RU" sz="1600" dirty="0" err="1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рулетиком</a:t>
            </a:r>
            <a: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Положить подготовленные </a:t>
            </a:r>
            <a:r>
              <a:rPr lang="ru-RU" sz="1600" dirty="0" err="1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рулетики</a:t>
            </a:r>
            <a: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противень с пекарской бумагой, и выпекать в духовке (180 градусов) до золотистого цвета 8-12 минут.</a:t>
            </a:r>
            <a:b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B52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Готовое печенье посыпать сахарной пудрой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1926"/>
            <a:ext cx="9915525" cy="74342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7142" y="161926"/>
            <a:ext cx="1151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зу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50" y="2136192"/>
            <a:ext cx="4877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говядина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г; помидоры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шт.; соленые огурцы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шт.; лук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шт.; томатная паста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ст. л.; растительное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ст. л.; соль и перец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вкусу.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9" y="3688945"/>
            <a:ext cx="467677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Промываем и высушиваем бумажными салфетками мясо. Нарезаем его небольшими кусочками и обжариваем на сковороде. Перекладываем говядину в сотейник.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нарезаем его небольшими кружками, жарим и высыпаем в сотейник к мясу. Добавляем в емкость воды, чтобы жидкость полностью покрыла заготовки. Ошпариваем помидоры, чтобы легко снять с них кожицу. Режем мелким кубиком и кладем сверху мяса. Добавляем соль и перец. Накрываем кастрюлю крышкой и отправляем на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плиту.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Тушим заготовку в течение 40 минут. Соленые огурцы нарезаем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мелкими кубиками,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смешиваем их с томатной пастой и добавляем к мясу.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аромата можно добавить лавровый лист. </a:t>
            </a: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Накрываем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крышкой и тушим еще около 30 минут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1" y="161926"/>
            <a:ext cx="2589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Шурпа кайнатма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3554" y="1266492"/>
            <a:ext cx="4721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Баранина  - 800 г; вода  - 2 л.; морковь  - 2 шт. лук  - 3-4 шт.; перец болгарский  - 1 шт.;                перец острый  - 1 шт.; картофель  - 5 шт. помидоры - 500 г ;зелень - по вкусу (укроп и кинза); базилик  — 2-3 шт. специи  - по вкусу, соль, перец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2820" y="3107707"/>
            <a:ext cx="46622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1.Подготовим овощи.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2.Баранину режем кусками, заливаем водой и доводим до кипения. Варить до готовности. 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3.Картофель нарезаем кубиками, лук и перец болгарский - полукольцами, острый перец - мелкими кусочками, морковь - кружочками, а с помидоров снимаем кожицу.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 готовый бульон добавляем лук и морковь, варим 25 минут. После чего кладем картофель, перец и томаты.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несколько минут добавляем специи: зиру, кориандр, соль, перец, измельченную кинзу и базилик.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5.Супчик варим до готовности картофеля. 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 столу подаем, присыпав измельченной зеленью.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06025" cy="76914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60878" y="-71110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Шурпа</a:t>
            </a:r>
            <a:endParaRPr lang="ru-RU" sz="28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7800" y="1099899"/>
            <a:ext cx="5092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ребра ягнятины – 2 кг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морковь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шт.;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– 3 шт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сладкий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 – 1 шт.;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– 2 шт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помидоры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шт.;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перец – 1 шт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тмин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кориандр – по 3 г.</a:t>
            </a:r>
            <a:endParaRPr lang="ru-RU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3086516"/>
            <a:ext cx="4806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Обжарьте ребра, залейте 2,5 л воды и варите 60 мин.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лук, морковь, картофель и томите 20 мин.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томаты и сладкий перец.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татарские первые блюда, как шурпа, через 10 мин. заправляются маринованным луком и подаются.</a:t>
            </a:r>
            <a:endParaRPr lang="ru-RU" sz="2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747" y="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Бастурма</a:t>
            </a:r>
            <a:endParaRPr lang="ru-RU" sz="28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747" y="2024634"/>
            <a:ext cx="7116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конина – 800 г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соль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кг;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чаман – 15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г; черный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перец, паприка, 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сушеный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чеснок – по 3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г; вода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50 мл;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– 20 мл.</a:t>
            </a:r>
            <a:endParaRPr lang="ru-RU" sz="18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50" y="3646569"/>
            <a:ext cx="5003800" cy="163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Засолите мясо на три дня, меняя соль ежедневно. Промойте, обсушите.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Смажьте смесью из специй, воды и масла и повесьте на воздухе на два дня.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Оберните марлей и оставьте на 14 дней.</a:t>
            </a:r>
            <a:endParaRPr lang="ru-RU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5373676"/>
            <a:ext cx="4551362" cy="20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88" y="0"/>
            <a:ext cx="10188576" cy="75295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788" y="98402"/>
            <a:ext cx="5092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Бешбармак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по-татарски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488" y="1983010"/>
            <a:ext cx="50927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Грудинка телячья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- 500-600г; картофель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г; лук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шт.; морковь – 1 шт.;   зелень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- 100 г; мука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стакана; вода  -1 стакан; яйцо  - 1шш.. специи - по вкусу; соль- по вкусу; масло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растительное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788" y="3623691"/>
            <a:ext cx="48625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1.Подготовленное мясо разделать на порционные куски и поставить вариться, залив холодной водой.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2.Пока мясо варится можно заняться приготовлением салмы - это изделие из теста типа лапши, традиционно используемой в татарской кухне.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3.Для теста муку нужно смешать с солью и, добавив воду, тщательно вымесить. Раскатать тесто в тонкий пласт и, разрезав на прямоугольники, оставить слегка подсушиться.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4.Одновременно с этим нужно сварить очищенный картофель.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только мясо сварится, отдельно нужно положить салму в кипяток и варить 3-5 минут. Откинуть на дуршлаг и смазать маслом, чтобы не прилипало.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5.Перед подачей в порционной тарелке выложить салму, положить сверху куски картофеля. Третьим слоем выложить мясо и залить всё бульоном. 6.Подавать бешбармак, посыпав свежей зеленью и украсив кружочками болгарского перца.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9925" y="-103561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Калжа</a:t>
            </a:r>
            <a:endParaRPr lang="ru-RU" sz="2800" b="1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7488" y="961531"/>
            <a:ext cx="50927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Говядина 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(вырезка) — 800 </a:t>
            </a:r>
            <a:r>
              <a:rPr lang="ru-RU" sz="16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г; я</a:t>
            </a: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йцо </a:t>
            </a: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куриное </a:t>
            </a: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 - для омлета; 1 шт. - для смазывания </a:t>
            </a:r>
            <a:r>
              <a:rPr lang="ru-RU" sz="16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рулета -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 </a:t>
            </a:r>
            <a:r>
              <a:rPr lang="ru-RU" sz="16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600" dirty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Лапша 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(домашняя</a:t>
            </a:r>
            <a:r>
              <a:rPr lang="ru-RU" sz="16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м</a:t>
            </a: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орковь</a:t>
            </a: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</a:t>
            </a: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 </a:t>
            </a:r>
            <a:r>
              <a:rPr lang="ru-RU" sz="1600" dirty="0" err="1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л</a:t>
            </a: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ук </a:t>
            </a: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600" dirty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Зелень 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(укроп, петрушка - стебли)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Специи 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(соль, перец</a:t>
            </a:r>
            <a:r>
              <a:rPr lang="ru-RU" sz="16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к</a:t>
            </a: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ориандр</a:t>
            </a: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 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(молотый)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лист </a:t>
            </a:r>
            <a:r>
              <a:rPr lang="ru-RU" sz="1600" b="1" dirty="0">
                <a:solidFill>
                  <a:srgbClr val="4BBE6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лавровый </a:t>
            </a:r>
            <a:r>
              <a:rPr lang="ru-RU" sz="16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2 </a:t>
            </a:r>
            <a:r>
              <a:rPr lang="ru-RU" sz="16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600" b="0" i="0" dirty="0">
              <a:solidFill>
                <a:srgbClr val="30303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2088" y="2871100"/>
            <a:ext cx="46847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Мясо посолить, поперчить, присыпать приправами и убрать в холодильник на пару часов.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яйца взбить, посолить и испечь на сковороде два блинчика.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мясо положить омлет так, чтобы он покрыл всю поверхность мяса.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Мясо свернуть в тугой рулет и обмотать ниткой.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кастрюлю положить целую луковицу, нарезанную крупно морковь, стебли укропа и петрушки, можно добавить сельдерей, лавровый лист (за 10 минут до конца варки), положить мясной рулет.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Залить водой и поставить вариться на огонь на полтора часа, не забыв посолить и поперчить, когда закипит бульон.</a:t>
            </a:r>
            <a:b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сварится мясо, и бульон будет готов, не забудьте вынуть из кастрюли луковицу и корешки, их надо выкинуть, больше они нам не понадобятся.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прошествии времени достать рулет из бульона, убрать все ниточки, положить на противень, застеленный фольгой, смазать поверхность рулета взбитым яйцом и отправить в разогретую до 180-200 град. духовку на 10-15 минут, для получения красивой, румяной корочки.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бульон засыпаем домашнюю (!) лапшу. Посолить если необходимо.</a:t>
            </a:r>
            <a:b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Бульону дать закипеть, проварить пару минут лапшу и выключить газ</a:t>
            </a: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дать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супу немного "отдышаться".</a:t>
            </a:r>
          </a:p>
          <a:p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Подать лапшу (обязательно посыпав свежей зеленью) вместе с мясом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76200"/>
            <a:ext cx="9963150" cy="7419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2902" y="100973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Г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убадия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902" y="2070390"/>
            <a:ext cx="45555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– 320 г; вода – 60 мл; дрожжи – 4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 – 2 шт. сахар – 75 г; масло – 100 г; молоко – 1 л; кефир – 500 мл; сахар – 50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г;отварной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 – 120 г; отварные яйца – 3 шт.; курага и изюм – по 50 г; масло – 180 г; масло – 50 г; мука – 105 г; сахар – 75 г.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030" y="3626560"/>
            <a:ext cx="487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1.Прогрейте молоко с кефиром. При сворачивании, добавьте сахар и уваривайте 2 ч.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2.Замесите тесто и оставьте на 30 мин.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3.Разотрите муку с маслом и сахаром в крошку и охладите.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4.Раскатайте тесто в два пласта.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5.Уложите на тесто начинку: рис, корт, яйца с солью, рис с сахаром, сухофрукты, масло.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6.Накройте вторым пластом, сделайте отверстия, посыпьте крошкой.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7.Выпекайте 30 мин. при 180℃.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997" y="39418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Зур-белиш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8018" y="1151063"/>
            <a:ext cx="4780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г сметаны, 150 г кефира; 1 .ч. ложка без горки разрыхлителя; 0,5 ч. ложки соли; 400-450 г муки</a:t>
            </a:r>
          </a:p>
          <a:p>
            <a:pPr>
              <a:buFont typeface="+mj-lt"/>
              <a:buAutoNum type="arabicPeriod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Начинка: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г говядины; 700 г картофеля; две луковицы;</a:t>
            </a: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вкусу соль и перец; бульон; кусочек сливочного масла для смазывания готового пирога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8018" y="2972780"/>
            <a:ext cx="49505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Замесить </a:t>
            </a: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 </a:t>
            </a: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дать "отдохнуть".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начинки картофель и мясо нарезать кубиками, лук порубить мелко, посолить, поперчить.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теста отделить кусочек на крышку (гр.150-170) и маленький шарик (пробка), который будет закрывать отверстие в пироге. Из большого куска теста раскатать лепешку, выложить в смазанную маслом высокую форму с </a:t>
            </a: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бортиками. </a:t>
            </a: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 на тесто начинку. Оставшийся небольшой кусок теста раскатываем, Накрываем начинку, скрепляем с нижним тестом по кругу. В середине пирога делаем отверстие, закрываем его шариком из теста.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пирог на 180 ° на 2,5 часа. Через 40-50 минут открыть пробку и влить немного бульона, если нужно. Убавить духовку до 150° и довести до готовности.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Едят такой пирог разрезав крышку на сегменты. Очень вкусный и сытный.</a:t>
            </a:r>
          </a:p>
        </p:txBody>
      </p:sp>
    </p:spTree>
    <p:extLst>
      <p:ext uri="{BB962C8B-B14F-4D97-AF65-F5344CB8AC3E}">
        <p14:creationId xmlns:p14="http://schemas.microsoft.com/office/powerpoint/2010/main" val="3033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2874"/>
            <a:ext cx="9877425" cy="7381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944" y="2101497"/>
            <a:ext cx="4840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литр • Сухие дрожжи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Соль • Сахар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-3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ст. ложки • Яйцо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Мука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кг.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Растительное масло 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ст. ложки.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22874"/>
            <a:ext cx="2056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КОЙМАК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(татарские оладьи)</a:t>
            </a: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944" y="3574869"/>
            <a:ext cx="4572000" cy="37242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будет настоять дрожжи. Яичные желтки отделяем от белков и взбиваем с сахарным песком и солью.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0,5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л. теплого молока и готовые дрожжи. Все размешиваем и даем настояться, добавляем еще 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л. молока ,просеянную муку и взбитые белки. Замешиваем тесто. Готовое тесто поставить отдыхать на 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минут. На раскаленную сковороду с маслом наливаем ложкой тесто и обжариваем до румяной корочки с двух сторон. Готовое блюдо подаем в горячем виде со сметаной и вареньем.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1325" y="122874"/>
            <a:ext cx="318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Казылык из конины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9020" y="1084449"/>
            <a:ext cx="4683655" cy="132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 – 1,5-2 кг.; жир – 350-400 гр.;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луковица – 1 шт.; чеснок – 4-5 зубчиков;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– 1,5 ст. л.; перец – 1 ч. л.;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лавровый листик</a:t>
            </a:r>
            <a:r>
              <a:rPr lang="ru-RU" sz="2000" dirty="0">
                <a:solidFill>
                  <a:srgbClr val="002060"/>
                </a:solidFill>
                <a:latin typeface="inherit"/>
              </a:rPr>
              <a:t>.</a:t>
            </a:r>
            <a:endParaRPr lang="ru-RU" sz="2000" dirty="0">
              <a:solidFill>
                <a:srgbClr val="002060"/>
              </a:solidFill>
              <a:latin typeface="inheri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6532" y="2997464"/>
            <a:ext cx="4540418" cy="378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 порезать конину.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добавляется жир, соль и натуральные приправы (обычно исключительно черный перец). Масса закладывается в кишку лошади. Затем готовое изделие с обеих сторон завязывается. Потом ее надо вялить не менее 1,5-2 месяцев на чердаке, где не бывает сквозняка. Готовый продукт может храниться месяцами.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Едят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сыром виде, так и добавляют в супы.</a:t>
            </a:r>
          </a:p>
        </p:txBody>
      </p:sp>
    </p:spTree>
    <p:extLst>
      <p:ext uri="{BB962C8B-B14F-4D97-AF65-F5344CB8AC3E}">
        <p14:creationId xmlns:p14="http://schemas.microsoft.com/office/powerpoint/2010/main" val="41632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0" y="-20483"/>
            <a:ext cx="10106025" cy="7439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540" y="46134"/>
            <a:ext cx="1659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Тутырма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541" y="1972337"/>
            <a:ext cx="4631268" cy="708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субпродукты, немного говядины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баранины;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541" y="2590579"/>
            <a:ext cx="3395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-лук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 специй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540" y="3746654"/>
            <a:ext cx="4711359" cy="347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домашней тутырмы берутся любые субпродукты. Кусочками нарезается сырая печень, легкие, сердце. К ним добавляется рис или гречка, лук и много специй.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субпродуктами смешивается совсем немного говядины или баранины. Подготовленный фарш накладывается в кишку. Тутырма варится в воде или бульоне. Подают обычно в горячем виде. Если остается, то надо разогревать.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3638" y="-44024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Токмач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7638" y="1004647"/>
            <a:ext cx="4572000" cy="13239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теста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гр. </a:t>
            </a: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муки;1 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мл кипяченой прохладной воды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ч. л. соли.</a:t>
            </a:r>
            <a:endParaRPr lang="ru-RU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7638" y="2680480"/>
            <a:ext cx="47133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блюда: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картофелин среднего размера;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500-700 гр. птицы;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луковица;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л. воды;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нарезанная свежая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зелень;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молотый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вкусу.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7639" y="4507822"/>
            <a:ext cx="4713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Сварить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курицу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слабом огне 1-1,5 часа.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Вынуть её из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бульона, бульон процедить. </a:t>
            </a:r>
          </a:p>
          <a:p>
            <a:pPr lvl="0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лапшу: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просеянную муку высыпать на стол горкой, сделать в ней углубление, вылить воду, яйцо, добавить соль и замесить довольно крутое тесто.</a:t>
            </a:r>
          </a:p>
          <a:p>
            <a:pPr lvl="0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готового теста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полосками шириной 5-6 см, сложить друг на друга и мелко нарезать соломкой. </a:t>
            </a:r>
          </a:p>
          <a:p>
            <a:pPr lvl="0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кипящий бульон крупно нарезать картофель, морковь кружочками и лук полукольцами, варить в течение 20-25 минут. Затем бросить в кастрюлю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токмач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(лапшу), проварить, помешивая, в течение 2 минут после того, как лапша всплывёт наверх.</a:t>
            </a:r>
          </a:p>
        </p:txBody>
      </p:sp>
    </p:spTree>
    <p:extLst>
      <p:ext uri="{BB962C8B-B14F-4D97-AF65-F5344CB8AC3E}">
        <p14:creationId xmlns:p14="http://schemas.microsoft.com/office/powerpoint/2010/main" val="39222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-10140"/>
            <a:ext cx="10106025" cy="7439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541" y="132572"/>
            <a:ext cx="1659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16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Тутырма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541" y="1972337"/>
            <a:ext cx="4631268" cy="708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16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200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любые субпродукты, немного говядины</a:t>
            </a:r>
          </a:p>
          <a:p>
            <a:pPr marL="0" marR="0" lvl="0" indent="0" algn="l" defTabSz="1016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или баранины;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541" y="2590579"/>
            <a:ext cx="3395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6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200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 или гречка;</a:t>
            </a:r>
          </a:p>
          <a:p>
            <a:pPr marL="0" marR="0" lvl="0" indent="0" algn="l" defTabSz="1016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-лук и много специй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00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540" y="3746654"/>
            <a:ext cx="4711359" cy="347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16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приготовления домашней тутырмы берутся любые субпродукты. Кусочками нарезается сырая печень, легкие, сердце. К ним добавляется рис или гречка, лук и много специй.</a:t>
            </a:r>
          </a:p>
          <a:p>
            <a:pPr marL="0" marR="0" lvl="0" indent="0" algn="l" defTabSz="1016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субпродуктами смешивается совсем немного говядины или баранины. Подготовленный фарш накладывается в кишку. Тутырма варится в воде или бульоне. Подают обычно в горячем виде. Если остается, то надо разогревать.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9943" y="-44024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Хрустящие чебуреки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7290" y="1047711"/>
            <a:ext cx="5092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 (лучше баранина) – 350 г;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 репчатый – 2 шт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вода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50 мл;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зелень – по желанию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специи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вкусу;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соль – 0,5 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02325" y="2857968"/>
            <a:ext cx="4786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Вымесить тесто из муки – 3 стакана, кефира – 1,5 стакана, куриные яйца – 1 шт., соль – 0,5 ч. 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•Мясо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лук пропустите через мясорубку. Добавьте специи и соль.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•Влейте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в фарш.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•Добавьте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зелень и тщательно перемешайте.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•Тесто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вымесите, порежьте его на одинаковые куски (один кусочек должен быть немного больше, чем яйцо).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•Раскатайте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часть тонким слоем в форме круга.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одну половину раскатанного теста выложите начинку.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•Накройте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половиной. Края аккуратно придавите пальцами.</a:t>
            </a:r>
          </a:p>
        </p:txBody>
      </p:sp>
    </p:spTree>
    <p:extLst>
      <p:ext uri="{BB962C8B-B14F-4D97-AF65-F5344CB8AC3E}">
        <p14:creationId xmlns:p14="http://schemas.microsoft.com/office/powerpoint/2010/main" val="23781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3" y="0"/>
            <a:ext cx="10106025" cy="7439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0124" y="82456"/>
            <a:ext cx="4049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Гусь в сметане по-татарски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124" y="1906810"/>
            <a:ext cx="50927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кг гуся (ножки, грудка, крылышки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1,2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картошки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средние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луковицы; 250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сметаны; 1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л. черного перца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горошком; 5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горошин душистого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перца; 2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лавровых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листа;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острый молотый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перец; соль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свежемолотый черный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перец; укроп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124" y="3588004"/>
            <a:ext cx="48900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Нагрейте в сотейнике 1 л воды, добавьте 1 ст. л. соли, черный и душистый перец, лавровый лист. Остудите.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2.Гуся нарежьте порционными кусками. Очистите 2 луковицы и нарежьте крупными полукольцами. Положите гуся в контейнер, добавьте лук и залейте маринадом. Накройте и оставьте в холодильнике на сутки.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Почистите картофель и оставшийся лук. Лук нарежьте тонкими четвертинками колец. Положите лук и картофель в большую форму для запекания, посолите и поперчите.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Достаньте гуся из маринада, оботрите бумажными полотенцами, слегка посолите и поперчите, уложите на картошку. Полейте гуся и картофель сметаной, плотно закройте форму фольгой.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Разогрейте духовку до 200 °С, поставьте форму и запекайте гуся 30 мин. Затем уменьшите температуру до 180 °С и продолжайте готовить еще 1 ч 20 мин. Откройте фольгу и запекайте­ еще 20–25 мин., до румяной­ корочки.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Достаньте блюдо из духовки, прикройте фольгой и оставьте на 10 мин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Посыпьте мелко нарезанным укропом и острым перцем и сразу же подавайте.</a:t>
            </a:r>
            <a:endParaRPr lang="ru-RU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08827" y="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Кош теле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12824" y="946708"/>
            <a:ext cx="5092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– 1 ст.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л.; пудра сахарная; молоко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ст. л.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– 500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г; разрыхлитель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ч. л.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– 5 шт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соль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вкусу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топленое масло для обжаривания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3449" y="2900103"/>
            <a:ext cx="5092700" cy="31086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1.Разбить в миску яйца, добавить сахар, соль, разрыхлитель и молоко. Тщательно взбить до получения однородной смеси. Постепенно просеять в смесь муку и замесить тесто. Отставить на 5 мин.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 присыпанном мукой столе раскатать тесто в очень тонкий пласт. Присыпать сверху мукой. Разрезать пласт на полоски шириной 3–3,5 см. Затем полоски разрезать на ромбики длиной 4–5 см.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Разогреть в сотейнике топленое масло и обжарить тесто до золотистого цвета. Дать остыть, посыпать сахарной пудрой и подать к столу.</a:t>
            </a:r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78" y="5830940"/>
            <a:ext cx="2363849" cy="13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2050</Words>
  <Application>Microsoft Office PowerPoint</Application>
  <PresentationFormat>Произвольный</PresentationFormat>
  <Paragraphs>173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cp:lastPrinted>2020-12-26T13:30:23Z</cp:lastPrinted>
  <dcterms:created xsi:type="dcterms:W3CDTF">2020-12-25T15:11:24Z</dcterms:created>
  <dcterms:modified xsi:type="dcterms:W3CDTF">2020-12-26T13:32:36Z</dcterms:modified>
</cp:coreProperties>
</file>