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4d49b9ebc1d964a" initials="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6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4T12:04:01.613" idx="1">
    <p:pos x="6864" y="619"/>
    <p:text>Презентация по окружающему миру</p:text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10A116-8648-994C-B68E-6DED79E8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Презентация по окружающему миру</a:t>
            </a:r>
            <a:br>
              <a:rPr lang="ru-RU"/>
            </a:br>
            <a:r>
              <a:rPr lang="ru-RU"/>
              <a:t>Цветики- семицветики.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8F5129-8412-4C4A-827F-AC440964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        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     МБДОУ «Детский сад 1» </a:t>
            </a:r>
            <a:r>
              <a:rPr lang="ru-RU" dirty="0" err="1"/>
              <a:t>г.о</a:t>
            </a:r>
            <a:r>
              <a:rPr lang="ru-RU" dirty="0"/>
              <a:t>. Самара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</a:t>
            </a:r>
            <a:r>
              <a:rPr lang="ru-RU" dirty="0" smtClean="0"/>
              <a:t>Выполнили: воспитатели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                                    </a:t>
            </a:r>
            <a:r>
              <a:rPr lang="ru-RU" dirty="0" smtClean="0"/>
              <a:t>средней</a:t>
            </a:r>
            <a:r>
              <a:rPr lang="ru-RU" dirty="0" smtClean="0"/>
              <a:t> </a:t>
            </a:r>
            <a:r>
              <a:rPr lang="ru-RU" dirty="0"/>
              <a:t>группы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Цаплина Е.Е.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</a:t>
            </a:r>
            <a:r>
              <a:rPr lang="ru-RU" dirty="0" err="1" smtClean="0"/>
              <a:t>Ирманова</a:t>
            </a:r>
            <a:r>
              <a:rPr lang="ru-RU" dirty="0" smtClean="0"/>
              <a:t> Р.А.</a:t>
            </a:r>
            <a:r>
              <a:rPr lang="ru-RU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1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A92D17-2C14-1F45-A096-84EE3496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BA804A6-A600-A94E-BFC7-D1A9DC79A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23" y="517922"/>
            <a:ext cx="11162108" cy="5822155"/>
          </a:xfrm>
        </p:spPr>
      </p:pic>
    </p:spTree>
    <p:extLst>
      <p:ext uri="{BB962C8B-B14F-4D97-AF65-F5344CB8AC3E}">
        <p14:creationId xmlns:p14="http://schemas.microsoft.com/office/powerpoint/2010/main" val="279836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9E8399-AE80-F74E-A3B1-62829275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1F2E8974-E6D7-F349-AC59-5A345065F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328" y="446484"/>
            <a:ext cx="11394281" cy="5965031"/>
          </a:xfrm>
        </p:spPr>
      </p:pic>
    </p:spTree>
    <p:extLst>
      <p:ext uri="{BB962C8B-B14F-4D97-AF65-F5344CB8AC3E}">
        <p14:creationId xmlns:p14="http://schemas.microsoft.com/office/powerpoint/2010/main" val="309096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FAB223-533D-BE46-A199-8547E848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4E0369A-F4F5-594D-A74C-817167F47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46485"/>
            <a:ext cx="11251406" cy="5893593"/>
          </a:xfrm>
        </p:spPr>
      </p:pic>
    </p:spTree>
    <p:extLst>
      <p:ext uri="{BB962C8B-B14F-4D97-AF65-F5344CB8AC3E}">
        <p14:creationId xmlns:p14="http://schemas.microsoft.com/office/powerpoint/2010/main" val="2836197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5044A-CCAA-294A-B882-A921B6F3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BFB5A27D-1877-1C49-A9AD-F12112F06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227" y="508992"/>
            <a:ext cx="11233546" cy="5840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23330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76B6C-5C22-AA46-9990-EBC1ECFB8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73D7F81-2CEA-D440-8DBD-C702ABC0A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FC2632-6E33-2740-AA22-A3740076A744}"/>
              </a:ext>
            </a:extLst>
          </p:cNvPr>
          <p:cNvSpPr txBox="1"/>
          <p:nvPr/>
        </p:nvSpPr>
        <p:spPr>
          <a:xfrm>
            <a:off x="2692398" y="2149230"/>
            <a:ext cx="6815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u="sng">
                <a:solidFill>
                  <a:srgbClr val="00B050"/>
                </a:solidFill>
                <a:latin typeface="Baskerville Old Face" panose="02000000000000000000" pitchFamily="2" charset="0"/>
                <a:ea typeface="Baskerville Old Face" panose="02000000000000000000" pitchFamily="2" charset="0"/>
              </a:rPr>
              <a:t>Цветики - семицветики</a:t>
            </a:r>
          </a:p>
        </p:txBody>
      </p:sp>
    </p:spTree>
    <p:extLst>
      <p:ext uri="{BB962C8B-B14F-4D97-AF65-F5344CB8AC3E}">
        <p14:creationId xmlns:p14="http://schemas.microsoft.com/office/powerpoint/2010/main" val="165090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C0DC4-4508-4B4E-86F6-8C2706FB3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59B1BC9F-CFFF-EE47-B021-0AC94C0C1B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46484"/>
            <a:ext cx="11179968" cy="5911453"/>
          </a:xfrm>
        </p:spPr>
      </p:pic>
    </p:spTree>
    <p:extLst>
      <p:ext uri="{BB962C8B-B14F-4D97-AF65-F5344CB8AC3E}">
        <p14:creationId xmlns:p14="http://schemas.microsoft.com/office/powerpoint/2010/main" val="413675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6FB136-4034-DA4E-AEE8-69E796EF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23C718D-6FF9-634D-BA4C-E2C531BCA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922" y="446484"/>
            <a:ext cx="11162109" cy="5911453"/>
          </a:xfrm>
        </p:spPr>
      </p:pic>
    </p:spTree>
    <p:extLst>
      <p:ext uri="{BB962C8B-B14F-4D97-AF65-F5344CB8AC3E}">
        <p14:creationId xmlns:p14="http://schemas.microsoft.com/office/powerpoint/2010/main" val="225040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6FD39C-98FB-B146-91A5-FB2B757A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B903984-7822-884E-A5E2-05AC9DA3D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446484"/>
            <a:ext cx="11233546" cy="5982891"/>
          </a:xfrm>
        </p:spPr>
      </p:pic>
    </p:spTree>
    <p:extLst>
      <p:ext uri="{BB962C8B-B14F-4D97-AF65-F5344CB8AC3E}">
        <p14:creationId xmlns:p14="http://schemas.microsoft.com/office/powerpoint/2010/main" val="127135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65369B-539D-254C-BF2C-6D2ABF1C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FC2B29A-1FE3-6F4C-B0F2-E3F515360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500063"/>
            <a:ext cx="11179968" cy="5911453"/>
          </a:xfrm>
        </p:spPr>
      </p:pic>
    </p:spTree>
    <p:extLst>
      <p:ext uri="{BB962C8B-B14F-4D97-AF65-F5344CB8AC3E}">
        <p14:creationId xmlns:p14="http://schemas.microsoft.com/office/powerpoint/2010/main" val="219091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1DCA0-6C49-AE49-8F84-75649E922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48598ECC-D0B6-304C-A109-059BFE858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3" y="500063"/>
            <a:ext cx="11179968" cy="6036468"/>
          </a:xfrm>
        </p:spPr>
      </p:pic>
    </p:spTree>
    <p:extLst>
      <p:ext uri="{BB962C8B-B14F-4D97-AF65-F5344CB8AC3E}">
        <p14:creationId xmlns:p14="http://schemas.microsoft.com/office/powerpoint/2010/main" val="122240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DDE86D-5A0D-9243-94D8-F2424CD24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EA19EA72-9DED-C844-9460-A81A16675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5" y="517922"/>
            <a:ext cx="11215686" cy="5893593"/>
          </a:xfrm>
        </p:spPr>
      </p:pic>
    </p:spTree>
    <p:extLst>
      <p:ext uri="{BB962C8B-B14F-4D97-AF65-F5344CB8AC3E}">
        <p14:creationId xmlns:p14="http://schemas.microsoft.com/office/powerpoint/2010/main" val="358681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1F43B0-7BA5-4249-8194-8D52C8931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818D1EEE-ED90-EC47-BCE9-E9C932F8BD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203" y="446484"/>
            <a:ext cx="11215688" cy="5947171"/>
          </a:xfrm>
        </p:spPr>
      </p:pic>
    </p:spTree>
    <p:extLst>
      <p:ext uri="{BB962C8B-B14F-4D97-AF65-F5344CB8AC3E}">
        <p14:creationId xmlns:p14="http://schemas.microsoft.com/office/powerpoint/2010/main" val="19853338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Произвольный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Натуральные материалы</vt:lpstr>
      <vt:lpstr>Презентация по окружающему миру Цветики- семицветики.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e4d49b9ebc1d964a</dc:creator>
  <cp:lastModifiedBy>maaks</cp:lastModifiedBy>
  <cp:revision>3</cp:revision>
  <dcterms:created xsi:type="dcterms:W3CDTF">2020-04-12T15:04:14Z</dcterms:created>
  <dcterms:modified xsi:type="dcterms:W3CDTF">2021-06-11T10:51:47Z</dcterms:modified>
</cp:coreProperties>
</file>