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82" r:id="rId4"/>
    <p:sldId id="281" r:id="rId5"/>
    <p:sldId id="283" r:id="rId6"/>
    <p:sldId id="258" r:id="rId7"/>
    <p:sldId id="276" r:id="rId8"/>
    <p:sldId id="259" r:id="rId9"/>
    <p:sldId id="277" r:id="rId10"/>
    <p:sldId id="278" r:id="rId11"/>
    <p:sldId id="279" r:id="rId12"/>
    <p:sldId id="261" r:id="rId13"/>
    <p:sldId id="262" r:id="rId14"/>
    <p:sldId id="263" r:id="rId15"/>
    <p:sldId id="264" r:id="rId16"/>
    <p:sldId id="267" r:id="rId17"/>
    <p:sldId id="268" r:id="rId18"/>
    <p:sldId id="269" r:id="rId19"/>
    <p:sldId id="275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694F9C-60CD-46F0-8EB1-90DFB7788E1F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3BFB29-BB21-4DBF-A84F-4C14D94DC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8011616" cy="504056"/>
          </a:xfrm>
        </p:spPr>
        <p:txBody>
          <a:bodyPr>
            <a:noAutofit/>
          </a:bodyPr>
          <a:lstStyle/>
          <a:p>
            <a:pPr algn="ct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«Муниципальное  бюджетное общеобразовательное учреждение </a:t>
            </a:r>
            <a:b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«Новомирская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748463" y="3645024"/>
            <a:ext cx="45719" cy="2038352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31640" y="1340768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36712"/>
            <a:ext cx="856895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/>
              <a:t>Использование дрожжей в пищевой промышленности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автор проекта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Кожарин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матвей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ученик 7 класса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Наставник проекта : Минина о.В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                                    учитель биологии</a:t>
            </a:r>
          </a:p>
          <a:p>
            <a:pPr algn="r" fontAlgn="auto">
              <a:spcAft>
                <a:spcPts val="0"/>
              </a:spcAft>
              <a:defRPr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7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Луи Пастер (1822-1895)  — учёный, установивший роль дрожжей в спиртовом брожении.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C:\Users\админ\Desktop\vino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420888"/>
            <a:ext cx="3816424" cy="3384376"/>
          </a:xfrm>
          <a:prstGeom prst="rect">
            <a:avLst/>
          </a:prstGeom>
          <a:noFill/>
        </p:spPr>
      </p:pic>
      <p:pic>
        <p:nvPicPr>
          <p:cNvPr id="35844" name="Picture 4" descr="C:\Users\админ\Desktop\images (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420888"/>
            <a:ext cx="374441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320"/>
            <a:ext cx="8106104" cy="706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дрожжей:</a:t>
            </a:r>
            <a:endParaRPr lang="ru-RU" dirty="0"/>
          </a:p>
        </p:txBody>
      </p:sp>
      <p:pic>
        <p:nvPicPr>
          <p:cNvPr id="29698" name="Picture 2" descr="https://condishop.ru/wp-content/uploads/2019/05/39846_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2546648" cy="2546648"/>
          </a:xfrm>
          <a:prstGeom prst="rect">
            <a:avLst/>
          </a:prstGeom>
          <a:noFill/>
        </p:spPr>
      </p:pic>
      <p:pic>
        <p:nvPicPr>
          <p:cNvPr id="29700" name="Picture 4" descr="https://lk.rdshop.ru/upload/c872f07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2993951" cy="2993952"/>
          </a:xfrm>
          <a:prstGeom prst="rect">
            <a:avLst/>
          </a:prstGeom>
          <a:noFill/>
        </p:spPr>
      </p:pic>
      <p:pic>
        <p:nvPicPr>
          <p:cNvPr id="29706" name="Picture 10" descr="https://forumsamogon.ru/wp-content/uploads/d/8/e/d8e321f6ce5d546e19c2e1748b884de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2664296" cy="2664296"/>
          </a:xfrm>
          <a:prstGeom prst="rect">
            <a:avLst/>
          </a:prstGeom>
          <a:noFill/>
        </p:spPr>
      </p:pic>
      <p:sp>
        <p:nvSpPr>
          <p:cNvPr id="29710" name="AutoShape 14" descr="https://cdn2.static1-sima-land.com/items/4026963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2" name="Picture 16" descr="https://cdn2.static1-sima-land.com/items/4026963/0/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93305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641531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со способностью дрожжей производить спиртовое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брожение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сахаров их используют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квасоварении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спиртовом, лекарственном производстве, в молочной промышленности, косметологии.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C:\Users\админ\Desktop\images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509120"/>
            <a:ext cx="2160240" cy="1781175"/>
          </a:xfrm>
          <a:prstGeom prst="rect">
            <a:avLst/>
          </a:prstGeom>
          <a:noFill/>
        </p:spPr>
      </p:pic>
      <p:pic>
        <p:nvPicPr>
          <p:cNvPr id="18437" name="Picture 5" descr="C:\Users\админ\Desktop\ph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653136"/>
            <a:ext cx="2448272" cy="1656184"/>
          </a:xfrm>
          <a:prstGeom prst="rect">
            <a:avLst/>
          </a:prstGeom>
          <a:noFill/>
        </p:spPr>
      </p:pic>
      <p:pic>
        <p:nvPicPr>
          <p:cNvPr id="18438" name="Picture 6" descr="C:\Users\админ\Desktop\pivnye_drozhzhi_1-306x2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4653136"/>
            <a:ext cx="2159074" cy="1656184"/>
          </a:xfrm>
          <a:prstGeom prst="rect">
            <a:avLst/>
          </a:prstGeom>
          <a:noFill/>
        </p:spPr>
      </p:pic>
      <p:pic>
        <p:nvPicPr>
          <p:cNvPr id="21506" name="Picture 2" descr="https://avatars.mds.yandex.net/get-zen_doc/912331/pub_5ee9ceca9b8b2b1f0320d1e9_5ee9d09ee5335f770d03c5f7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348880"/>
            <a:ext cx="2243374" cy="1923694"/>
          </a:xfrm>
          <a:prstGeom prst="rect">
            <a:avLst/>
          </a:prstGeom>
          <a:noFill/>
        </p:spPr>
      </p:pic>
      <p:pic>
        <p:nvPicPr>
          <p:cNvPr id="21508" name="Picture 4" descr="https://pchelyspec.ru/wp-content/uploads/2019/02/kak-sdelat-masku-s-drozhzhami-i-medom-ot-vypadeniya-vol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76872"/>
            <a:ext cx="3840510" cy="2133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233781"/>
            <a:ext cx="8604448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выработки дрожжей используется следующее основное и вспомогательное сырье: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сульфат аммония технический, полученный при производстве сернистого ангидрида;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аммоний сернокислый очищенный по ГОСТ 10873;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аммиак водный технический марки Б (для промышленности) по ГОСТ 9;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кислота ортофосфорная термическая по ГОСТ 10678;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кислота серная техническая по ГОСТ 2184 (улучшенная) или аккумуляторная по ГОСТ 667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калий углекислый технический (поташ) по ГОСТ 10690 первого сорта;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калий хлористый технический по НТД;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порошок магнезитовый каустический по ГОСТ 1216;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кислота серная техническая по ГОСТ 2184 (контактная улучшенная марок А и Б) или аккумуляторная по ГОСТ 667;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микроудобрение для сельского хозяйства южных районов СССР;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пеногасители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дезинфицирующие вещества: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известь хлорная по ГОСТ 1692;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известь строительная по ГОСТ 9179;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известь белильная (термостойкая);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натрий едкий технический по ГОСТ 2263;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сода кальцинированная (техническая) по ГОСТ 5100; формалин технический по ГОСТ 1625;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кислота борная по ГОСТ 9656;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фурацилин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фуразолидон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сульфонол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НП-3;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катапин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(бактерицидный);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моющее жидкое средство "Прогресс";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кислота соляная техническая по НТД;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кислота соляная из хлористого водорода-ректификата марки Б по НТД и т.д.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почти полусотни составляющий в пищу без вреда для здоровья можно употреблять лишь около 10!</a:t>
            </a:r>
            <a:endParaRPr kumimoji="0" lang="ru-RU" sz="16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админ\Desktop\00bre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4077072"/>
            <a:ext cx="266429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165750"/>
            <a:ext cx="8424936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 №1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клеток дрожжей под микроскопом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работы: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питаются дрожжи,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наблюдал, разведя  в теплой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сахаре  небольшой кусочек дрожжей. Затем набирал в пипетку 1 каплю воды с клетками дрожжей и наносил на предметное стекло.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видел, что при соединении дрожжей с сахаром в тёплой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на поверхности появились пузырьки, количество которых постоянно возрастало.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Дрожжи- одноклеточные грибы , имеют форму шарика;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живут и развиваются в питательной среде , богатой сахаром;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размножаются почкованием.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 descr="C:\Users\админ\Desktop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4653136"/>
            <a:ext cx="2628900" cy="1743075"/>
          </a:xfrm>
          <a:prstGeom prst="rect">
            <a:avLst/>
          </a:prstGeom>
          <a:noFill/>
        </p:spPr>
      </p:pic>
      <p:pic>
        <p:nvPicPr>
          <p:cNvPr id="16386" name="Picture 2" descr="C:\Users\админ\Desktop\images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4653136"/>
            <a:ext cx="2438400" cy="1728192"/>
          </a:xfrm>
          <a:prstGeom prst="rect">
            <a:avLst/>
          </a:prstGeom>
          <a:noFill/>
        </p:spPr>
      </p:pic>
      <p:pic>
        <p:nvPicPr>
          <p:cNvPr id="1027" name="Picture 3" descr="C:\Users\User\Searches\Desktop\IMG_20210315_140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194421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552" y="305650"/>
            <a:ext cx="8136904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 №2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Дрожжи поднимают тесто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опыта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Экспериментально доказать, что дрожжи «поднимают» тесто и влияют на качество выпекаемого хлеба.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Замесил тесто из муки, воды , сахара и дрожжей. Тесто поместил в тёплое место.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эксперимента: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Спустя 1,5 часа тесто поднялось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Дрожжи «поднимают» тесто и делают его пышным и вкусным. Так же мы выяснили, что для роста дрожжей необходимы: вода, сахар, мука и теплое место, в котором дрожжи начинают расти.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L:\Картинки\Дрожжи\DSC094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56992"/>
            <a:ext cx="4176464" cy="3341122"/>
          </a:xfrm>
          <a:prstGeom prst="rect">
            <a:avLst/>
          </a:prstGeom>
          <a:noFill/>
        </p:spPr>
      </p:pic>
      <p:pic>
        <p:nvPicPr>
          <p:cNvPr id="4" name="Picture 1" descr="L:\Картинки\Дрожжи\DSC094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356992"/>
            <a:ext cx="3960440" cy="3361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417360"/>
            <a:ext cx="8424936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 №3 « Изучение процесса брожения дрожжей»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Познакомившись с информацией о том, что основная функция дрожжей вызывать брожение с выделением пузырьков газа (что можно увидеть на срезе хлеба) я  провел опыт.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опыта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Опытным путем убедиться в образовании углекислого газа при жизнедеятельности  дрожжей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чашке развел дрожжи тёплой водой с сахаром. Затем всё перелил в бутылку и натянул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воздушный шарик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C:\Users\User\Searches\Desktop\IMG_20210315_164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84984"/>
            <a:ext cx="2304256" cy="3072341"/>
          </a:xfrm>
          <a:prstGeom prst="rect">
            <a:avLst/>
          </a:prstGeom>
          <a:noFill/>
        </p:spPr>
      </p:pic>
      <p:pic>
        <p:nvPicPr>
          <p:cNvPr id="2051" name="Picture 3" descr="C:\Users\User\Searches\Desktop\IMG_20210315_165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034" y="3284984"/>
            <a:ext cx="2328646" cy="310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12908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шарик надулся газом,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зажег лучину и опустил ее в бутылку.</a:t>
            </a:r>
            <a:endParaRPr lang="ru-RU" sz="2000" dirty="0"/>
          </a:p>
        </p:txBody>
      </p:sp>
      <p:pic>
        <p:nvPicPr>
          <p:cNvPr id="3074" name="Picture 2" descr="C:\Users\User\Searches\Desktop\IMG_20210315_194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46" y="980728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Лучина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бутылке  потухла. Горение не поддерживает углекислый газ.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 дрожжи – невидимки питаются, они выделяют углекислый газ, как и мы.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Searches\Desktop\IMG-b04673e4466695cf0844bc89debc96e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1"/>
            <a:ext cx="3246748" cy="432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83568" y="813359"/>
            <a:ext cx="81369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Некоторые виды дрожжей с давних пор используются человеком при приготовлении хлеба, пива, вина, кваса. В сочетании с перегонкой процессы брожения лежат в основе производства крепких спиртных напитков. Использование пекарских дрожжей незаменимо для современного производства. Дрожжи также могут быть фактором порчи продуктов питания.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052923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знать о тех продуктах, которые ты употребляешь в пищу.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8011616" cy="504056"/>
          </a:xfrm>
        </p:spPr>
        <p:txBody>
          <a:bodyPr>
            <a:noAutofit/>
          </a:bodyPr>
          <a:lstStyle/>
          <a:p>
            <a:pPr algn="ct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«Муниципальное  бюджетное общеобразовательное учреждение </a:t>
            </a:r>
            <a:b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«Новомирская </a:t>
            </a:r>
            <a:r>
              <a:rPr lang="ru-RU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748463" y="3645024"/>
            <a:ext cx="45719" cy="2038352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31640" y="1340768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36712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дрожжей в пищевой промышленности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автор проекта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Кожарин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матвей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ученик 7 класса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Наставник проекта : Минина о.В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                                    учитель биологии</a:t>
            </a:r>
          </a:p>
          <a:p>
            <a:pPr algn="r" fontAlgn="auto">
              <a:spcAft>
                <a:spcPts val="0"/>
              </a:spcAft>
              <a:defRPr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414482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 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узнать, что собой представляют дрожжи.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388195"/>
            <a:ext cx="86409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1.Познакомиться  с историей открытия дрожжей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2.Узнать, какого вида бывают дрожжи.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Познакомиться с применением дрожжей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4.Провести опыты, иллюстрирующие  механизм действия дрожжей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878710"/>
            <a:ext cx="86409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</a:t>
            </a: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дрожжи – это одноклеточные грибы, то так ли уж велика их польза.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515113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Дрожжи – это грибы, но грибы необычные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  одноклеточные.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Всего дрожжей насчитывается около 1500 видов.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\Desktop\drozhzhi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276872"/>
            <a:ext cx="3467114" cy="3303053"/>
          </a:xfrm>
          <a:prstGeom prst="rect">
            <a:avLst/>
          </a:prstGeom>
          <a:noFill/>
        </p:spPr>
      </p:pic>
      <p:pic>
        <p:nvPicPr>
          <p:cNvPr id="5" name="Picture 2" descr="L:\Картинки\Дрожжи\DSC093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348880"/>
            <a:ext cx="421192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Местообитания дрожжей связаны преимущественно с богатыми сахарами субстратами: поверхностью плодов и листьев ,распространены также в почве и природных водах. </a:t>
            </a:r>
            <a:endParaRPr lang="ru-RU" sz="2400" dirty="0"/>
          </a:p>
        </p:txBody>
      </p:sp>
      <p:pic>
        <p:nvPicPr>
          <p:cNvPr id="2050" name="Picture 2" descr="C:\Users\админ\Desktop\images (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861048"/>
            <a:ext cx="2880320" cy="2752306"/>
          </a:xfrm>
          <a:prstGeom prst="rect">
            <a:avLst/>
          </a:prstGeom>
          <a:noFill/>
        </p:spPr>
      </p:pic>
      <p:pic>
        <p:nvPicPr>
          <p:cNvPr id="2051" name="Picture 3" descr="C:\Users\админ\Desktop\images (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861048"/>
            <a:ext cx="3024336" cy="2736304"/>
          </a:xfrm>
          <a:prstGeom prst="rect">
            <a:avLst/>
          </a:prstGeom>
          <a:noFill/>
        </p:spPr>
      </p:pic>
      <p:pic>
        <p:nvPicPr>
          <p:cNvPr id="2052" name="Picture 4" descr="C:\Users\админ\Desktop\images (6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1772817"/>
            <a:ext cx="2828925" cy="1944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327172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Дрожжи, вероятно, одни из наиболее древних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домашних организмов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Тысячи лет люди использовали их для ферментации и выпечки.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ttp://method-estate.com/wp-content/uploads/2012/02/image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6587" y="2996952"/>
            <a:ext cx="4407413" cy="2936439"/>
          </a:xfrm>
          <a:prstGeom prst="rect">
            <a:avLst/>
          </a:prstGeom>
          <a:noFill/>
        </p:spPr>
      </p:pic>
      <p:pic>
        <p:nvPicPr>
          <p:cNvPr id="24578" name="Picture 2" descr="https://for-cheese.ru/wp-content/uploads/2020/08/4o21l4pl12l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359412"/>
            <a:ext cx="83529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микроскопом дрожжи впервые увидел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Антуан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Левенгук в 1680 г.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лишь только в XIX веке ученые поняли, что дрожжи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грибы.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админ\Desktop\Antoni_van_Levenguk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2420888"/>
            <a:ext cx="576064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627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«Муниципальное  бюджетное общеобразовательное учреждение  «Новомирская сош»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Виды дрожжей: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«Муниципальное  бюджетное общеобразовательное учреждение  «Новомирская сош»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«Дрожжи»</dc:title>
  <dc:creator>Админ</dc:creator>
  <cp:lastModifiedBy>User</cp:lastModifiedBy>
  <cp:revision>28</cp:revision>
  <dcterms:created xsi:type="dcterms:W3CDTF">2016-10-08T11:14:21Z</dcterms:created>
  <dcterms:modified xsi:type="dcterms:W3CDTF">2021-03-15T18:15:27Z</dcterms:modified>
</cp:coreProperties>
</file>