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9" r:id="rId5"/>
    <p:sldId id="257" r:id="rId6"/>
    <p:sldId id="280" r:id="rId7"/>
    <p:sldId id="276" r:id="rId8"/>
    <p:sldId id="278" r:id="rId9"/>
    <p:sldId id="259" r:id="rId10"/>
    <p:sldId id="277" r:id="rId11"/>
    <p:sldId id="260" r:id="rId12"/>
    <p:sldId id="275" r:id="rId13"/>
    <p:sldId id="258" r:id="rId14"/>
    <p:sldId id="274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0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6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8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2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3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7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4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FD3D92-5EA0-4F7F-BFE9-F4D0572E326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E3BDC2-F311-4D55-B2EC-88A2CEA04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6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ec.ru/news/omskiy-zavod-transportnogo-mashinostroeniya-t-34-iz-sibiri/" TargetMode="External"/><Relationship Id="rId2" Type="http://schemas.openxmlformats.org/officeDocument/2006/relationships/hyperlink" Target="http://www.transmash-omsk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tu.ru/general_information/faculties/faculty_of_transport_oil_and_gas/75-years-of-victories/" TargetMode="External"/><Relationship Id="rId5" Type="http://schemas.openxmlformats.org/officeDocument/2006/relationships/hyperlink" Target="https://ru.wikipedia.org/wiki" TargetMode="External"/><Relationship Id="rId4" Type="http://schemas.openxmlformats.org/officeDocument/2006/relationships/hyperlink" Target="http://transmash-omsk.ru/node/2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7114" y="0"/>
            <a:ext cx="7453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«ОМСКИЙ ГОСУДАРСТВЕННЫЙ УНИВЕРСИТЕТ ПУТЕЙ СООБЩЕНИЯ»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ОмГУПС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среднего профессионального образования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«Омский техникум железнодорожного транспорта»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 СПО ОТЖТ)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9583" y="2402721"/>
            <a:ext cx="3756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ИНДИВИДУАЛЬНЫЙ ПРОЕКТ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1600" y="49485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ЭХ-161</a:t>
            </a:r>
            <a:endParaRPr lang="en-US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А.Е. Мартынова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преподаватель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М.Б. Перепелица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00532" y="27268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Омский паровозостроительный завод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(нач. ХХ века)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11" y="25141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Омского паровозоремонтного завода проживали в районе Железнодорожного вокзала и были готовы прийти на помощь в любое время.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49" t="45153" r="19303" b="4908"/>
          <a:stretch/>
        </p:blipFill>
        <p:spPr>
          <a:xfrm flipH="1">
            <a:off x="6092329" y="1008648"/>
            <a:ext cx="5563517" cy="4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227" y="1574190"/>
            <a:ext cx="503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века 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заводы России полностью удовлетворяли потребности железных дорог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империи в паровозах. В одном только 1906 году 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ыло выпущено свыше 1300 паровозов. Паровозостроение вышло на лидирующие позиции по применению научных и технических разработок в серийном производстве.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87" y="1100131"/>
            <a:ext cx="6718095" cy="42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227" y="1574190"/>
            <a:ext cx="503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 нанесённый железнодорожному транспорту в годы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войны заставил разместить в 1920 году заказ на производство 1200 паровозов за рубежом, главным образом на заводах Германии 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87" y="1100131"/>
            <a:ext cx="6718095" cy="42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7" y="169499"/>
            <a:ext cx="4849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1942 года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ГКО принял решение перейти к выпуску танка Т-34. Организовать производство данной техники было поручено Ленинградскому заводу на базе Омского паровозоремонтного. Всего за годы войны на предприятии было изготовлено около 7000 танков Т-34, которые по праву считались лучшими танками периода  Второй мировой войны.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169499"/>
            <a:ext cx="4876800" cy="293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49" y="3200181"/>
            <a:ext cx="5004665" cy="296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9" y="3035886"/>
            <a:ext cx="5012749" cy="31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32180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послевоенное время продукция предприятия не утратила своей актуальности, на заводе продолжалось освоение и выпуск новых изделий гражданской и военной продукции: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боевая техника -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танки Т-34, Т-54, Т-55, 55К, 55А, 55АК, Т-80, Т-80Б, Т-80БВ, Т-80БВК, Т-80У,80УК;</a:t>
            </a:r>
          </a:p>
          <a:p>
            <a:pPr marL="90170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спецкраны ;</a:t>
            </a:r>
          </a:p>
          <a:p>
            <a:pPr marL="90170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танковые огнеметы;</a:t>
            </a:r>
          </a:p>
          <a:p>
            <a:pPr marL="90170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плавсредства;</a:t>
            </a:r>
          </a:p>
          <a:p>
            <a:pPr marL="90170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артиллерийские установки на танковой базе;</a:t>
            </a:r>
          </a:p>
          <a:p>
            <a:pPr marL="90170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мостоукладчики.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гражданская продукция -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угледобывающий комбайн системы Макарова (с 1945 по 1948 гг.);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гидравлические амортизаторы (с 1957 г.);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колесный трактор  и на его основе экскаватор одноковшовый (с 1993 г.).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49" t="45153" r="19303" b="4908"/>
          <a:stretch/>
        </p:blipFill>
        <p:spPr>
          <a:xfrm flipH="1">
            <a:off x="6158430" y="911761"/>
            <a:ext cx="5563517" cy="4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35497"/>
            <a:ext cx="10058400" cy="120839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издания (электронные ресурсы)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87223"/>
            <a:ext cx="10546080" cy="36287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http://www.transmash-omsk.ru</a:t>
            </a:r>
            <a:endParaRPr lang="ru-R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https://rostec.ru/news/omskiy-zavod-transportnogo-mashinostroeniya-t-34-iz-sibiri/</a:t>
            </a:r>
            <a:endParaRPr lang="ru-R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http://transmash-omsk.ru/node/28</a:t>
            </a:r>
            <a:endParaRPr lang="ru-R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https://ru.wikipedia.org/wiki</a:t>
            </a:r>
            <a:endParaRPr lang="ru-R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https://www.omgtu.ru/general_information/faculties/faculty_of_transport_oil_and_gas/75-years-of-victories/</a:t>
            </a:r>
            <a:endParaRPr lang="ru-R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364" y="738964"/>
            <a:ext cx="5666509" cy="9421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2364" y="1890395"/>
            <a:ext cx="9049255" cy="1143000"/>
          </a:xfrm>
        </p:spPr>
        <p:txBody>
          <a:bodyPr>
            <a:noAutofit/>
          </a:bodyPr>
          <a:lstStyle/>
          <a:p>
            <a:r>
              <a:rPr lang="ru-RU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значение Омского паровозостроительного завода в начале ХХ века 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675" y="350202"/>
            <a:ext cx="1133568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паровозостроение </a:t>
            </a:r>
            <a:r>
              <a:rPr lang="en-US" sz="32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Паровозостроение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историческая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машиностроения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специализировавшаяся на производстве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тягового подвижного состава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железных дорог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паровой тяге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 века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паровозостроительные предприятия в передовых странах </a:t>
            </a:r>
          </a:p>
          <a:p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 переориентированы на производство более производительных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локомотивов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тепловозов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электровозов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6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827" y="4516340"/>
            <a:ext cx="6287226" cy="14017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6321" y="346329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Паровозоремонтный завод в нач. ХХ века</a:t>
            </a:r>
            <a:endParaRPr lang="ru-RU" sz="3200" b="1" cap="none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kolomnadiesel.com/upload/iblock/b84/b84028d303aed7a9ff32aedbaf0a0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4" y="1098522"/>
            <a:ext cx="7787587" cy="49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7299" y="193901"/>
            <a:ext cx="3074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завода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364" y="104276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завода началась в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1897 году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 связи с постройкой транссибирской железнодорожной магистрали в г. Омске были организованы  мастерские по ремонту подвижного состава. В дальнейшем завод несколько раз менял свое название: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1897г. – Главные железнодорожные мастерские;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1930г. – Паровозоремонтный завод им. Рудзутака (ПВРЗ);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1941г. – завод № 173 танковой промышленности;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1942г. – завод № 174;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1946г. – завод № 174 им. Ворошилова;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1965г. – завод имени Октябрьской революции;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1988г. – Производственное объединение «Завод транспортного машиностроения» имени Октябрьской революции;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2000г. – Государственное унитарное предприятие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Омсктрансмаш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омский паровозостроительный завод начало 20 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1468695"/>
            <a:ext cx="5546597" cy="36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olomnadiesel.com/upload/iblock/be5/be53928cbf37d0f187d0d77d240d7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89" y="1325964"/>
            <a:ext cx="6286306" cy="47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9285" y="615312"/>
            <a:ext cx="971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 ремонту паровозов: инженеры и мастера </a:t>
            </a:r>
          </a:p>
        </p:txBody>
      </p:sp>
    </p:spTree>
    <p:extLst>
      <p:ext uri="{BB962C8B-B14F-4D97-AF65-F5344CB8AC3E}">
        <p14:creationId xmlns:p14="http://schemas.microsoft.com/office/powerpoint/2010/main" val="427276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227" y="1574190"/>
            <a:ext cx="503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важнейших городов Западной Сибири – Омск – стал в начале ХХ века ремонтным железнодорожным </a:t>
            </a:r>
            <a:r>
              <a:rPr lang="ru-RU" sz="2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центром.</a:t>
            </a:r>
          </a:p>
          <a:p>
            <a:r>
              <a:rPr lang="ru-RU" sz="2000" b="0" dirty="0" smtClean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заложили основы профессионального мастерства в деле технической поддержки железнодорожного транспорта в дали от </a:t>
            </a:r>
            <a:r>
              <a:rPr lang="ru-RU" sz="2000" b="0" dirty="0" err="1" smtClean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паровозо</a:t>
            </a:r>
            <a:r>
              <a:rPr lang="ru-RU" b="0" dirty="0" smtClean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87" y="1075524"/>
            <a:ext cx="6230024" cy="41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1/1f/Sormovo_Parov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4" y="1363796"/>
            <a:ext cx="8192873" cy="44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5646" y="275421"/>
            <a:ext cx="603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паровоза в цехах завода</a:t>
            </a:r>
          </a:p>
        </p:txBody>
      </p:sp>
    </p:spTree>
    <p:extLst>
      <p:ext uri="{BB962C8B-B14F-4D97-AF65-F5344CB8AC3E}">
        <p14:creationId xmlns:p14="http://schemas.microsoft.com/office/powerpoint/2010/main" val="30085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569" y="10268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Омской железной дороги была значительна. Она связывала не только Европу с Азией,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и была точкой пересечения российских железных дорог и Степного края.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627" t="-59813" r="627" b="59813"/>
          <a:stretch/>
        </p:blipFill>
        <p:spPr>
          <a:xfrm flipH="1">
            <a:off x="3746568" y="-2236051"/>
            <a:ext cx="7600804" cy="83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</TotalTime>
  <Words>279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Ретро</vt:lpstr>
      <vt:lpstr>       Омский паровозостроительный завод                             (нач. ХХ века)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издания (электронные ресурсы)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Perepelicza family</cp:lastModifiedBy>
  <cp:revision>38</cp:revision>
  <dcterms:created xsi:type="dcterms:W3CDTF">2021-02-15T05:42:49Z</dcterms:created>
  <dcterms:modified xsi:type="dcterms:W3CDTF">2021-03-10T13:31:47Z</dcterms:modified>
</cp:coreProperties>
</file>