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5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38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39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1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97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5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0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95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7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7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26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7F6C3-0EA8-4827-9D4F-B6120CD030DA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0CA3E-436E-4246-9D9C-945AE88F3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1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1700808"/>
            <a:ext cx="6401801" cy="3672408"/>
          </a:xfrm>
        </p:spPr>
        <p:txBody>
          <a:bodyPr>
            <a:noAutofit/>
          </a:bodyPr>
          <a:lstStyle/>
          <a:p>
            <a:pPr algn="r"/>
            <a:r>
              <a:rPr lang="ru-RU" sz="4800" b="1" i="1" dirty="0"/>
              <a:t>Чему бы ты не учился, ты учишься для себя</a:t>
            </a:r>
            <a:r>
              <a:rPr lang="ru-RU" sz="4800" b="1" i="1" dirty="0" smtClean="0"/>
              <a:t>.</a:t>
            </a:r>
            <a:r>
              <a:rPr lang="en-US" sz="5400" b="1" i="1" dirty="0" smtClean="0"/>
              <a:t/>
            </a:r>
            <a:br>
              <a:rPr lang="en-US" sz="5400" b="1" i="1" dirty="0" smtClean="0"/>
            </a:br>
            <a:r>
              <a:rPr lang="ru-RU" b="1" dirty="0" smtClean="0"/>
              <a:t>              </a:t>
            </a:r>
            <a:r>
              <a:rPr lang="ru-RU" sz="2800" b="1" dirty="0"/>
              <a:t>Арбитр </a:t>
            </a:r>
            <a:r>
              <a:rPr lang="ru-RU" sz="2800" b="1" dirty="0" smtClean="0"/>
              <a:t>Гай</a:t>
            </a:r>
            <a:r>
              <a:rPr lang="en-US" sz="2800" b="1" dirty="0" smtClean="0"/>
              <a:t> </a:t>
            </a:r>
            <a:r>
              <a:rPr lang="ru-RU" sz="2800" b="1" dirty="0" err="1" smtClean="0"/>
              <a:t>Петроний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http://ru.quotesbox.org/media/authors/47/72/3477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5"/>
          <a:stretch/>
        </p:blipFill>
        <p:spPr bwMode="auto">
          <a:xfrm>
            <a:off x="179512" y="188640"/>
            <a:ext cx="2376264" cy="40277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5649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Лист самооценки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60696"/>
              </p:ext>
            </p:extLst>
          </p:nvPr>
        </p:nvGraphicFramePr>
        <p:xfrm>
          <a:off x="323528" y="1628800"/>
          <a:ext cx="8402389" cy="490728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20848"/>
                <a:gridCol w="4036649"/>
                <a:gridCol w="1433298"/>
                <a:gridCol w="1165623"/>
                <a:gridCol w="1345971"/>
              </a:tblGrid>
              <a:tr h="512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Умения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п/р №1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после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с/р № 1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после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с/р №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 anchor="ctr"/>
                </a:tc>
              </a:tr>
              <a:tr h="419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Умение отличать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сложные слова от других слов 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  <a:tr h="366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Умение видеть и графически обозначать изученную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орфограмму.</a:t>
                      </a:r>
                      <a:endParaRPr lang="ru-RU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  <a:tr h="209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ru-RU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Проверяем умения образовывать и записывать сложные слова</a:t>
                      </a:r>
                      <a:endParaRPr lang="ru-RU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  <a:tr h="471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ru-RU" sz="20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Проверяем умения конструировать и записывать предложения со сложными словами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343" marR="6834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57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Цель нашей  работы в прописях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4000" dirty="0"/>
              <a:t>Вырабатывание </a:t>
            </a:r>
            <a:r>
              <a:rPr lang="ru-RU" sz="4000" dirty="0" smtClean="0"/>
              <a:t>каллиграфического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dirty="0" smtClean="0"/>
              <a:t>   почерка</a:t>
            </a:r>
            <a:r>
              <a:rPr lang="ru-RU" sz="4000" dirty="0"/>
              <a:t>, </a:t>
            </a:r>
            <a:r>
              <a:rPr lang="ru-RU" sz="4000" dirty="0" smtClean="0"/>
              <a:t>умения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dirty="0"/>
              <a:t> </a:t>
            </a:r>
            <a:r>
              <a:rPr lang="ru-RU" sz="4000" dirty="0" smtClean="0"/>
              <a:t>  писать красиво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dirty="0"/>
              <a:t> </a:t>
            </a:r>
            <a:r>
              <a:rPr lang="ru-RU" sz="4000" dirty="0" smtClean="0"/>
              <a:t>  и </a:t>
            </a:r>
            <a:r>
              <a:rPr lang="ru-RU" sz="4000" dirty="0"/>
              <a:t>чисто.</a:t>
            </a:r>
          </a:p>
          <a:p>
            <a:pPr>
              <a:spcBef>
                <a:spcPts val="0"/>
              </a:spcBef>
            </a:pPr>
            <a:r>
              <a:rPr lang="ru-RU" sz="4000" dirty="0" smtClean="0"/>
              <a:t>Развитие </a:t>
            </a:r>
            <a:r>
              <a:rPr lang="ru-RU" sz="4000" dirty="0"/>
              <a:t>умения видеть изученные орфограммы.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2052" name="Picture 4" descr="http://aranetta.ru/wp-content/uploads/2014/12/kak-nauchit-rebenka-pisat-propisnyimi-bukva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88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57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Алгоритм </a:t>
            </a:r>
            <a:r>
              <a:rPr lang="ru-RU" dirty="0" smtClean="0"/>
              <a:t>определения </a:t>
            </a:r>
            <a:r>
              <a:rPr lang="ru-RU" dirty="0"/>
              <a:t>и записи сложных слов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54461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/>
              <a:t>Прочитать слово</a:t>
            </a:r>
            <a:endParaRPr lang="ru-RU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Подобрать однокоренные слова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/>
              <a:t>Выделить </a:t>
            </a:r>
            <a:r>
              <a:rPr lang="ru-RU" sz="2400" dirty="0" smtClean="0"/>
              <a:t>корни:</a:t>
            </a:r>
            <a:endParaRPr lang="ru-RU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/>
              <a:t> 2 корня			1 корень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/>
              <a:t>сложное			 простое</a:t>
            </a:r>
          </a:p>
          <a:p>
            <a:pPr marL="985838" indent="-177800"/>
            <a:r>
              <a:rPr lang="ru-RU" sz="2000" dirty="0" smtClean="0"/>
              <a:t>Применить правило</a:t>
            </a:r>
          </a:p>
          <a:p>
            <a:pPr marL="808038" indent="0">
              <a:buNone/>
            </a:pPr>
            <a:r>
              <a:rPr lang="ru-RU" sz="2000" dirty="0" smtClean="0"/>
              <a:t>о </a:t>
            </a:r>
            <a:r>
              <a:rPr lang="ru-RU" sz="2000" dirty="0"/>
              <a:t>соединительных </a:t>
            </a:r>
            <a:r>
              <a:rPr lang="ru-RU" sz="2000" dirty="0" smtClean="0"/>
              <a:t>гласных</a:t>
            </a:r>
          </a:p>
          <a:p>
            <a:pPr marL="985838" indent="-177800"/>
            <a:r>
              <a:rPr lang="ru-RU" sz="2000" dirty="0" smtClean="0"/>
              <a:t>Поставить ударение</a:t>
            </a:r>
            <a:endParaRPr lang="ru-RU" sz="2000" dirty="0"/>
          </a:p>
          <a:p>
            <a:pPr marL="985838" indent="-177800"/>
            <a:r>
              <a:rPr lang="ru-RU" sz="2000" dirty="0"/>
              <a:t>Выделить безударную </a:t>
            </a:r>
            <a:r>
              <a:rPr lang="ru-RU" sz="2000" dirty="0" smtClean="0"/>
              <a:t>гласную</a:t>
            </a:r>
            <a:endParaRPr lang="en-US" sz="2000" dirty="0" smtClean="0"/>
          </a:p>
          <a:p>
            <a:pPr marL="985838" indent="-177800"/>
            <a:r>
              <a:rPr lang="ru-RU" sz="2000" dirty="0" smtClean="0"/>
              <a:t>Сделать </a:t>
            </a:r>
            <a:r>
              <a:rPr lang="ru-RU" sz="2000" dirty="0"/>
              <a:t>проверку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4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427984" y="1700808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427984" y="2348880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195919">
            <a:off x="3203675" y="2996951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9444473">
            <a:off x="5687497" y="2974734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656384" y="3574245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00192" y="3574245"/>
            <a:ext cx="360040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32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mapspublic.ihmc.us/rid=1242410688515_895155993_18437/7868%20(25)%20H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32" y="-19480"/>
            <a:ext cx="9169973" cy="68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4032448" cy="151216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Успешной работы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6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113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Чему бы ты не учился, ты учишься для себя.               Арбитр Гай Петроний </vt:lpstr>
      <vt:lpstr>Лист самооценки</vt:lpstr>
      <vt:lpstr>Цель нашей  работы в прописях:</vt:lpstr>
      <vt:lpstr>Алгоритм определения и записи сложных слов</vt:lpstr>
      <vt:lpstr>Успешной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Чему бы ты не учился, ты учишься для себя.               Арбитр Гай Петроний</dc:title>
  <dc:creator>Иван</dc:creator>
  <cp:lastModifiedBy>Иван</cp:lastModifiedBy>
  <cp:revision>12</cp:revision>
  <dcterms:created xsi:type="dcterms:W3CDTF">2016-11-15T05:51:45Z</dcterms:created>
  <dcterms:modified xsi:type="dcterms:W3CDTF">2016-11-16T05:24:28Z</dcterms:modified>
</cp:coreProperties>
</file>