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CE042A-EC1E-470C-B11B-98F83926F72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803ABD-B381-4019-BD86-C8658500107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0454"/>
            <a:ext cx="7996339" cy="58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5904656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5" y="332656"/>
            <a:ext cx="8064000" cy="5938643"/>
          </a:xfrm>
        </p:spPr>
      </p:pic>
    </p:spTree>
    <p:extLst>
      <p:ext uri="{BB962C8B-B14F-4D97-AF65-F5344CB8AC3E}">
        <p14:creationId xmlns:p14="http://schemas.microsoft.com/office/powerpoint/2010/main" val="241874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4" y="28502"/>
            <a:ext cx="7992000" cy="67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94" y="129116"/>
            <a:ext cx="7416000" cy="6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7" y="27920"/>
            <a:ext cx="7344000" cy="67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8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353"/>
            <a:ext cx="7776000" cy="67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8064000" cy="64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33649"/>
            <a:ext cx="7632000" cy="6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0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2019-10-20T12:23:12Z</dcterms:created>
  <dcterms:modified xsi:type="dcterms:W3CDTF">2019-10-20T18:09:41Z</dcterms:modified>
</cp:coreProperties>
</file>