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2" r:id="rId4"/>
    <p:sldId id="261" r:id="rId5"/>
    <p:sldId id="270" r:id="rId6"/>
    <p:sldId id="265" r:id="rId7"/>
    <p:sldId id="266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6" autoAdjust="0"/>
  </p:normalViewPr>
  <p:slideViewPr>
    <p:cSldViewPr>
      <p:cViewPr>
        <p:scale>
          <a:sx n="118" d="100"/>
          <a:sy n="118" d="100"/>
        </p:scale>
        <p:origin x="-143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41E5-FE23-48FD-81D7-43C5F77F714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A5533-1EDA-4613-BD18-D4D31EE3EF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41E5-FE23-48FD-81D7-43C5F77F714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5533-1EDA-4613-BD18-D4D31EE3E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41E5-FE23-48FD-81D7-43C5F77F714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5533-1EDA-4613-BD18-D4D31EE3E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41E5-FE23-48FD-81D7-43C5F77F714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A5533-1EDA-4613-BD18-D4D31EE3EFD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41E5-FE23-48FD-81D7-43C5F77F714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A5533-1EDA-4613-BD18-D4D31EE3EF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41E5-FE23-48FD-81D7-43C5F77F714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A5533-1EDA-4613-BD18-D4D31EE3EF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41E5-FE23-48FD-81D7-43C5F77F714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A5533-1EDA-4613-BD18-D4D31EE3EFD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41E5-FE23-48FD-81D7-43C5F77F714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A5533-1EDA-4613-BD18-D4D31EE3EF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41E5-FE23-48FD-81D7-43C5F77F714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A5533-1EDA-4613-BD18-D4D31EE3EF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41E5-FE23-48FD-81D7-43C5F77F714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A5533-1EDA-4613-BD18-D4D31EE3EF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41E5-FE23-48FD-81D7-43C5F77F714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A5533-1EDA-4613-BD18-D4D31EE3EFD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88541E5-FE23-48FD-81D7-43C5F77F714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69A5533-1EDA-4613-BD18-D4D31EE3EFD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3234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8532440" cy="187220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000" b="1" u="sng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Великая </a:t>
            </a:r>
            <a:r>
              <a:rPr lang="ru-RU" sz="4000" b="1" u="sng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Отечественная </a:t>
            </a:r>
            <a:r>
              <a:rPr lang="ru-RU" sz="4000" b="1" u="sng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Война </a:t>
            </a:r>
            <a:r>
              <a:rPr lang="ru-RU" sz="4000" b="1" u="sng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</a:t>
            </a:r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работах советских и российских художников</a:t>
            </a:r>
            <a:r>
              <a:rPr lang="ru-RU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/>
            </a:r>
            <a:br>
              <a:rPr lang="ru-RU" sz="6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endParaRPr lang="ru-RU" sz="600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9308"/>
            <a:ext cx="8078314" cy="3810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63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7600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97152"/>
            <a:ext cx="9144000" cy="108012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Дейнека  «Оборона Севастополя»  1942</a:t>
            </a:r>
          </a:p>
        </p:txBody>
      </p:sp>
    </p:spTree>
    <p:extLst>
      <p:ext uri="{BB962C8B-B14F-4D97-AF65-F5344CB8AC3E}">
        <p14:creationId xmlns:p14="http://schemas.microsoft.com/office/powerpoint/2010/main" val="22998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308000" cy="467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55679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effectLst/>
              </a:rPr>
              <a:t>    </a:t>
            </a:r>
            <a:r>
              <a:rPr lang="ru-RU" sz="3200" b="1" dirty="0" smtClean="0">
                <a:solidFill>
                  <a:srgbClr val="FFCC66"/>
                </a:solidFill>
                <a:effectLst/>
              </a:rPr>
              <a:t>В</a:t>
            </a:r>
            <a:r>
              <a:rPr lang="ru-RU" sz="3200" b="1" dirty="0">
                <a:solidFill>
                  <a:srgbClr val="FFCC66"/>
                </a:solidFill>
                <a:effectLst/>
              </a:rPr>
              <a:t>. Пузырьков "Черноморцы" 1947 г.</a:t>
            </a:r>
            <a:br>
              <a:rPr lang="ru-RU" sz="3200" b="1" dirty="0">
                <a:solidFill>
                  <a:srgbClr val="FFCC66"/>
                </a:solidFill>
                <a:effectLst/>
              </a:rPr>
            </a:br>
            <a:endParaRPr lang="ru-RU" sz="3200" b="1" dirty="0">
              <a:solidFill>
                <a:srgbClr val="FFCC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684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848000" cy="4423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5184"/>
            <a:ext cx="9144000" cy="136815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  <a:effectLst/>
              </a:rPr>
              <a:t>   </a:t>
            </a:r>
            <a:r>
              <a:rPr lang="ru-RU" sz="2400" b="1" dirty="0" smtClean="0">
                <a:solidFill>
                  <a:srgbClr val="FFCC66"/>
                </a:solidFill>
                <a:effectLst/>
              </a:rPr>
              <a:t>П</a:t>
            </a:r>
            <a:r>
              <a:rPr lang="ru-RU" sz="2400" b="1" dirty="0" smtClean="0">
                <a:solidFill>
                  <a:srgbClr val="FFCC66"/>
                </a:solidFill>
                <a:effectLst/>
              </a:rPr>
              <a:t>. Кривоногов «Защитники </a:t>
            </a:r>
            <a:r>
              <a:rPr lang="ru-RU" sz="2400" b="1" dirty="0">
                <a:solidFill>
                  <a:srgbClr val="FFCC66"/>
                </a:solidFill>
                <a:effectLst/>
              </a:rPr>
              <a:t>Брестской </a:t>
            </a:r>
            <a:r>
              <a:rPr lang="ru-RU" sz="2400" b="1" dirty="0" smtClean="0">
                <a:solidFill>
                  <a:srgbClr val="FFCC66"/>
                </a:solidFill>
                <a:effectLst/>
              </a:rPr>
              <a:t>крепости» 1951 </a:t>
            </a:r>
            <a:r>
              <a:rPr lang="ru-RU" sz="2400" b="1" dirty="0">
                <a:solidFill>
                  <a:srgbClr val="FFCC66"/>
                </a:solidFill>
                <a:effectLst/>
              </a:rPr>
              <a:t>г.</a:t>
            </a:r>
            <a:br>
              <a:rPr lang="ru-RU" sz="2400" b="1" dirty="0">
                <a:solidFill>
                  <a:srgbClr val="FFCC66"/>
                </a:solidFill>
                <a:effectLst/>
              </a:rPr>
            </a:br>
            <a:endParaRPr lang="ru-RU" sz="2400" b="1" dirty="0">
              <a:solidFill>
                <a:srgbClr val="FFCC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701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416000" cy="4956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87220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32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Присекин</a:t>
            </a: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«Курская дуга. После боя»</a:t>
            </a:r>
            <a:r>
              <a:rPr lang="ru-RU" dirty="0">
                <a:solidFill>
                  <a:srgbClr val="FFCC66"/>
                </a:solidFill>
              </a:rPr>
              <a:t/>
            </a:r>
            <a:br>
              <a:rPr lang="ru-RU" dirty="0">
                <a:solidFill>
                  <a:srgbClr val="FFCC66"/>
                </a:solidFill>
              </a:rPr>
            </a:br>
            <a:endParaRPr lang="ru-RU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4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7"/>
            <a:ext cx="7560000" cy="4446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9361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Васильев  «Над Берлином»</a:t>
            </a:r>
            <a:endParaRPr lang="ru-RU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357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Этот день Победы </a:t>
            </a: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порохом пропах</a:t>
            </a: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b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 праздник с сединою на </a:t>
            </a: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висках</a:t>
            </a: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b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 радость со слезами на </a:t>
            </a: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глазах</a:t>
            </a: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b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День Победы, </a:t>
            </a: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           День </a:t>
            </a: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Победы,   </a:t>
            </a: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     День Победы!!!</a:t>
            </a:r>
            <a:endParaRPr lang="ru-RU" sz="32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50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6984000" cy="4741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6" y="5301208"/>
            <a:ext cx="9001000" cy="108012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П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Кривоногов  «Победа»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19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6480000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34076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Присекин</a:t>
            </a:r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«Парад Победы»</a:t>
            </a:r>
            <a:r>
              <a:rPr lang="ru-RU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647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9"/>
          <a:stretch/>
        </p:blipFill>
        <p:spPr>
          <a:xfrm>
            <a:off x="2267744" y="332656"/>
            <a:ext cx="4464000" cy="5423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87220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Китаев «Возвращение </a:t>
            </a: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</a:t>
            </a: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обедой»</a:t>
            </a:r>
            <a:r>
              <a:rPr lang="ru-RU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52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http://yablor.ru/blogs/velikaya-voyna-glazami-sovetskih-hudojnikov/959325</a:t>
            </a:r>
          </a:p>
          <a:p>
            <a:r>
              <a:rPr lang="en-US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http://socrealizm.com.ua/index.php?route=product/category&amp;path=26_84&amp;page=2</a:t>
            </a:r>
          </a:p>
          <a:p>
            <a:r>
              <a:rPr lang="en-US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http://www.socrealizm.com.ua/index.php?route=product/product&amp;path=26_84&amp;product_id=2480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8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7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589240"/>
            <a:ext cx="8003232" cy="1008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CC66"/>
                </a:solidFill>
              </a:rPr>
              <a:t> </a:t>
            </a:r>
            <a:r>
              <a:rPr lang="ru-RU" b="1" dirty="0" smtClean="0">
                <a:solidFill>
                  <a:srgbClr val="FFCC66"/>
                </a:solidFill>
              </a:rPr>
              <a:t>  </a:t>
            </a:r>
            <a:r>
              <a:rPr lang="ru-RU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Родина-мать зовёт!» — знаменитый плакат времён </a:t>
            </a:r>
            <a:r>
              <a:rPr lang="ru-RU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Великой </a:t>
            </a:r>
            <a:r>
              <a:rPr lang="ru-RU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Отечественной войны, созданный художником </a:t>
            </a:r>
            <a:r>
              <a:rPr lang="ru-RU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Ираклием </a:t>
            </a:r>
            <a:r>
              <a:rPr lang="ru-RU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Тоидзе</a:t>
            </a:r>
            <a:r>
              <a:rPr lang="ru-RU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конце июня 1941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764704"/>
            <a:ext cx="3888432" cy="2160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3888000" cy="51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Презентацию </a:t>
            </a:r>
            <a:r>
              <a:rPr lang="ru-RU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подготовила </a:t>
            </a:r>
            <a:endParaRPr lang="ru-RU" sz="20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воспитатель </a:t>
            </a:r>
            <a:r>
              <a:rPr lang="ru-RU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Корнилова  </a:t>
            </a:r>
            <a:r>
              <a:rPr lang="ru-RU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  <a:r>
              <a:rPr lang="ru-RU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.В.</a:t>
            </a:r>
            <a:endParaRPr lang="ru-RU" sz="20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МБ ДОУ « Датский сад «№30», г</a:t>
            </a:r>
            <a:r>
              <a:rPr lang="ru-RU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Михайловск</a:t>
            </a:r>
            <a:r>
              <a:rPr lang="ru-RU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2020</a:t>
            </a:r>
            <a:endParaRPr lang="ru-RU" sz="20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01000" cy="198884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 !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1" y="1196752"/>
            <a:ext cx="489924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596349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97152"/>
            <a:ext cx="9144000" cy="1440160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Плакаты </a:t>
            </a:r>
            <a:r>
              <a:rPr lang="ru-RU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советских художников времён ВОВ</a:t>
            </a:r>
            <a:endParaRPr lang="ru-RU" sz="32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21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61248"/>
            <a:ext cx="9144000" cy="864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  </a:t>
            </a:r>
            <a:r>
              <a:rPr lang="ru-RU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  <a:r>
              <a:rPr lang="ru-RU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Пластов. </a:t>
            </a:r>
            <a:r>
              <a:rPr lang="ru-RU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«Немцы </a:t>
            </a:r>
            <a:r>
              <a:rPr lang="ru-RU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идут. Июль 1941 года</a:t>
            </a:r>
            <a:r>
              <a:rPr lang="ru-RU" sz="28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.» </a:t>
            </a:r>
            <a:r>
              <a:rPr lang="ru-RU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1941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840760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4" y="620688"/>
            <a:ext cx="7554351" cy="4797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97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895211" cy="50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29600" cy="129614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6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Присекин</a:t>
            </a:r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Н.С.    "Лихолетье".</a:t>
            </a:r>
          </a:p>
        </p:txBody>
      </p:sp>
    </p:spTree>
    <p:extLst>
      <p:ext uri="{BB962C8B-B14F-4D97-AF65-F5344CB8AC3E}">
        <p14:creationId xmlns:p14="http://schemas.microsoft.com/office/powerpoint/2010/main" val="24574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359633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4725144"/>
            <a:ext cx="8229600" cy="194421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3600" b="1" dirty="0" smtClean="0">
                <a:solidFill>
                  <a:srgbClr val="FFCC66"/>
                </a:solidFill>
                <a:effectLst/>
              </a:rPr>
              <a:t>Г</a:t>
            </a:r>
            <a:r>
              <a:rPr lang="ru-RU" sz="3600" b="1" dirty="0">
                <a:solidFill>
                  <a:srgbClr val="FFCC66"/>
                </a:solidFill>
                <a:effectLst/>
              </a:rPr>
              <a:t>. </a:t>
            </a:r>
            <a:r>
              <a:rPr lang="ru-RU" sz="3600" b="1" dirty="0" err="1" smtClean="0">
                <a:solidFill>
                  <a:srgbClr val="FFCC66"/>
                </a:solidFill>
                <a:effectLst/>
              </a:rPr>
              <a:t>Коржев</a:t>
            </a:r>
            <a:r>
              <a:rPr lang="ru-RU" sz="3600" b="1" dirty="0" smtClean="0">
                <a:solidFill>
                  <a:srgbClr val="FFCC66"/>
                </a:solidFill>
                <a:effectLst/>
              </a:rPr>
              <a:t> «Проводы» </a:t>
            </a:r>
            <a:r>
              <a:rPr lang="ru-RU" sz="3600" b="1" dirty="0">
                <a:solidFill>
                  <a:srgbClr val="FFCC66"/>
                </a:solidFill>
                <a:effectLst/>
              </a:rPr>
              <a:t>1967</a:t>
            </a:r>
          </a:p>
        </p:txBody>
      </p:sp>
    </p:spTree>
    <p:extLst>
      <p:ext uri="{BB962C8B-B14F-4D97-AF65-F5344CB8AC3E}">
        <p14:creationId xmlns:p14="http://schemas.microsoft.com/office/powerpoint/2010/main" val="22133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0688"/>
            <a:ext cx="5040000" cy="4807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effectLst/>
              </a:rPr>
              <a:t>  </a:t>
            </a:r>
            <a:r>
              <a:rPr lang="ru-RU" sz="3600" b="1" dirty="0" smtClean="0">
                <a:solidFill>
                  <a:srgbClr val="FFCC66"/>
                </a:solidFill>
                <a:effectLst/>
              </a:rPr>
              <a:t>А</a:t>
            </a:r>
            <a:r>
              <a:rPr lang="ru-RU" sz="3600" b="1" dirty="0">
                <a:solidFill>
                  <a:srgbClr val="FFCC66"/>
                </a:solidFill>
                <a:effectLst/>
              </a:rPr>
              <a:t>. </a:t>
            </a:r>
            <a:r>
              <a:rPr lang="ru-RU" sz="3600" b="1" dirty="0" smtClean="0">
                <a:solidFill>
                  <a:srgbClr val="FFCC66"/>
                </a:solidFill>
                <a:effectLst/>
              </a:rPr>
              <a:t>Мыльников «Прощание» </a:t>
            </a:r>
            <a:r>
              <a:rPr lang="ru-RU" sz="3600" b="1" dirty="0">
                <a:solidFill>
                  <a:srgbClr val="FFCC66"/>
                </a:solidFill>
                <a:effectLst/>
              </a:rPr>
              <a:t>1975</a:t>
            </a:r>
            <a:r>
              <a:rPr lang="ru-RU" sz="3600" dirty="0">
                <a:solidFill>
                  <a:srgbClr val="FFCC66"/>
                </a:solidFill>
              </a:rPr>
              <a:t/>
            </a:r>
            <a:br>
              <a:rPr lang="ru-RU" sz="3600" dirty="0">
                <a:solidFill>
                  <a:srgbClr val="FFCC66"/>
                </a:solidFill>
              </a:rPr>
            </a:br>
            <a:endParaRPr lang="ru-RU" sz="3600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6"/>
            <a:ext cx="6120000" cy="4774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44016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</a:t>
            </a: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Герасимов «Мать партизана» </a:t>
            </a:r>
            <a:r>
              <a:rPr lang="ru-RU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</a:t>
            </a:r>
            <a:r>
              <a:rPr lang="ru-RU" sz="3200" dirty="0">
                <a:solidFill>
                  <a:srgbClr val="FFCC66"/>
                </a:solidFill>
              </a:rPr>
              <a:t/>
            </a:r>
            <a:br>
              <a:rPr lang="ru-RU" sz="3200" dirty="0">
                <a:solidFill>
                  <a:srgbClr val="FFCC66"/>
                </a:solidFill>
              </a:rPr>
            </a:br>
            <a:endParaRPr lang="ru-RU" sz="3200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82361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15212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Жабский</a:t>
            </a:r>
            <a:r>
              <a:rPr lang="ru-RU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"Хлеб</a:t>
            </a:r>
            <a:r>
              <a:rPr lang="ru-RU" sz="36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1985 г.</a:t>
            </a:r>
          </a:p>
        </p:txBody>
      </p:sp>
    </p:spTree>
    <p:extLst>
      <p:ext uri="{BB962C8B-B14F-4D97-AF65-F5344CB8AC3E}">
        <p14:creationId xmlns:p14="http://schemas.microsoft.com/office/powerpoint/2010/main" val="27344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334</TotalTime>
  <Words>206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Презентация PowerPoint</vt:lpstr>
      <vt:lpstr>Презентация PowerPoint</vt:lpstr>
      <vt:lpstr>     Плакаты советских художников времён ВОВ</vt:lpstr>
      <vt:lpstr>Презентация PowerPoint</vt:lpstr>
      <vt:lpstr>       Присекин Н.С.    "Лихолетье".</vt:lpstr>
      <vt:lpstr>       Г. Коржев «Проводы» 1967</vt:lpstr>
      <vt:lpstr>  А. Мыльников «Прощание» 1975 </vt:lpstr>
      <vt:lpstr>   С. Герасимов «Мать партизана» 1943 </vt:lpstr>
      <vt:lpstr>              А. Жабский  "Хлеб" 1985 г.</vt:lpstr>
      <vt:lpstr>  А. Дейнека  «Оборона Севастополя»  1942</vt:lpstr>
      <vt:lpstr>    В. Пузырьков "Черноморцы" 1947 г. </vt:lpstr>
      <vt:lpstr>   П. Кривоногов «Защитники Брестской крепости» 1951 г. </vt:lpstr>
      <vt:lpstr>   Н.  Присекин   «Курская дуга. После боя» </vt:lpstr>
      <vt:lpstr>      К. Васильев  «Над Берлином»</vt:lpstr>
      <vt:lpstr>Презентация PowerPoint</vt:lpstr>
      <vt:lpstr>              П. Кривоногов  «Победа»</vt:lpstr>
      <vt:lpstr>     С. Присекин «Парад Победы»   </vt:lpstr>
      <vt:lpstr>   А. Китаев «Возвращение с Победой» </vt:lpstr>
      <vt:lpstr>         Ресурсы </vt:lpstr>
      <vt:lpstr>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</dc:title>
  <dc:creator>user; ОЛЕГ КОРНИЛОВ</dc:creator>
  <cp:lastModifiedBy>user</cp:lastModifiedBy>
  <cp:revision>52</cp:revision>
  <dcterms:created xsi:type="dcterms:W3CDTF">2016-01-31T15:43:15Z</dcterms:created>
  <dcterms:modified xsi:type="dcterms:W3CDTF">2020-04-26T17:10:40Z</dcterms:modified>
</cp:coreProperties>
</file>