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  <p:sldId id="262" r:id="rId10"/>
    <p:sldId id="268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79A721-1BEF-4EA0-8E93-0CBBC20AC50B}">
          <p14:sldIdLst>
            <p14:sldId id="256"/>
            <p14:sldId id="257"/>
            <p14:sldId id="258"/>
            <p14:sldId id="259"/>
            <p14:sldId id="265"/>
            <p14:sldId id="266"/>
            <p14:sldId id="267"/>
            <p14:sldId id="261"/>
            <p14:sldId id="262"/>
            <p14:sldId id="268"/>
            <p14:sldId id="269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7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13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0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36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9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1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4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4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5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500B-F0DF-47B5-AF0C-3430F783333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6B719B-B4A1-4A14-8639-8086DF800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17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804ED-7FB3-496E-95F5-8D1022981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381275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Я помню! Я горжусь!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766BFF-739B-4A8F-9159-2D115DD99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243943"/>
            <a:ext cx="7766936" cy="3396343"/>
          </a:xfrm>
        </p:spPr>
        <p:txBody>
          <a:bodyPr>
            <a:noAutofit/>
          </a:bodyPr>
          <a:lstStyle/>
          <a:p>
            <a:r>
              <a:rPr lang="ru-RU" sz="2800" b="1" dirty="0"/>
              <a:t>Презентация  Копыловой Дарьи, ученицы 6 В класса</a:t>
            </a:r>
          </a:p>
          <a:p>
            <a:r>
              <a:rPr lang="ru-RU" sz="2800" b="1" dirty="0"/>
              <a:t>МОУ «СОШ №3» г. Всеволожска</a:t>
            </a:r>
          </a:p>
          <a:p>
            <a:r>
              <a:rPr lang="ru-RU" sz="2800" b="1" dirty="0"/>
              <a:t>Ленинградской  области .</a:t>
            </a:r>
          </a:p>
          <a:p>
            <a:r>
              <a:rPr lang="ru-RU" sz="2800" b="1" dirty="0"/>
              <a:t>Куратор:</a:t>
            </a:r>
          </a:p>
          <a:p>
            <a:r>
              <a:rPr lang="ru-RU" sz="2800" b="1" dirty="0"/>
              <a:t>учитель  русского языка и литературы</a:t>
            </a:r>
          </a:p>
          <a:p>
            <a:r>
              <a:rPr lang="ru-RU" sz="2800" b="1" dirty="0"/>
              <a:t>Белова Ирина Павловна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88A5141A-56D5-4330-82B6-2F6D65165BFE}"/>
              </a:ext>
            </a:extLst>
          </p:cNvPr>
          <p:cNvSpPr/>
          <p:nvPr/>
        </p:nvSpPr>
        <p:spPr>
          <a:xfrm>
            <a:off x="5390535" y="3932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7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2237813-844F-4614-A0EB-F9760CCA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42048"/>
            <a:ext cx="10515600" cy="123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EBD021-DD46-4370-AB88-16DF9153E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51" y="415925"/>
            <a:ext cx="4369897" cy="6442075"/>
          </a:xfrm>
        </p:spPr>
      </p:pic>
    </p:spTree>
    <p:extLst>
      <p:ext uri="{BB962C8B-B14F-4D97-AF65-F5344CB8AC3E}">
        <p14:creationId xmlns:p14="http://schemas.microsoft.com/office/powerpoint/2010/main" val="13469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8C1C05-A5C2-4887-B4E9-BE2781D2D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1" y="25298"/>
            <a:ext cx="4851218" cy="6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A9F9E-34F4-46F5-80E9-5501D9A1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Прапрадедушка воевал, а дома  его ждала жена. Моя  прапрабабушка всю  войну  работала в  колхозе.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D1340B-33D4-4412-BF89-F53F9BF6E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BCBA5BC-1272-433F-AB03-9A447E47E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81050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E8A391C-7985-46A1-8934-56432899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83771"/>
            <a:ext cx="8596668" cy="3743677"/>
          </a:xfrm>
        </p:spPr>
        <p:txBody>
          <a:bodyPr>
            <a:normAutofit/>
          </a:bodyPr>
          <a:lstStyle/>
          <a:p>
            <a:r>
              <a:rPr lang="ru-RU" sz="4400" dirty="0"/>
              <a:t>Я помню! Я горжусь своим  народом, своей  Великой Родиной и своим  прапрадедушкой Агеевым Василием Дмитриевичем!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478149-4166-468E-9E4F-31A1F500A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Никто  не забыт!</a:t>
            </a:r>
          </a:p>
          <a:p>
            <a:r>
              <a:rPr lang="ru-RU" sz="6000" dirty="0">
                <a:solidFill>
                  <a:srgbClr val="FF0000"/>
                </a:solidFill>
              </a:rPr>
              <a:t>Ничто  не забыто!</a:t>
            </a:r>
          </a:p>
        </p:txBody>
      </p:sp>
    </p:spTree>
    <p:extLst>
      <p:ext uri="{BB962C8B-B14F-4D97-AF65-F5344CB8AC3E}">
        <p14:creationId xmlns:p14="http://schemas.microsoft.com/office/powerpoint/2010/main" val="84911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E2372-2C7D-4598-B656-8CA118D7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94"/>
            <a:ext cx="10515600" cy="2911077"/>
          </a:xfrm>
        </p:spPr>
        <p:txBody>
          <a:bodyPr>
            <a:normAutofit fontScale="90000"/>
          </a:bodyPr>
          <a:lstStyle/>
          <a:p>
            <a:r>
              <a:rPr lang="ru-RU" dirty="0"/>
              <a:t>  О Великой Отечественной войне  я знаю  многое от  своих родных, из художественной литературы и от  учителей. </a:t>
            </a:r>
            <a:br>
              <a:rPr lang="ru-RU" dirty="0"/>
            </a:br>
            <a:r>
              <a:rPr lang="ru-RU" dirty="0"/>
              <a:t>   Мой прапрадедушка  Агеев В.Д. родился  в 1909 году и  участвовал в этой  страшной  войне…Он  умер в 1997  году. К сожалению, я его никогда  не  видела… Но захотела о нём узнать.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AEAAF69-4520-40DD-9FD2-67D9250D7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4651" y="3360340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07124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53BED-49BE-451A-B4A1-5BDBF104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81"/>
            <a:ext cx="10515600" cy="103935"/>
          </a:xfrm>
        </p:spPr>
        <p:txBody>
          <a:bodyPr>
            <a:normAutofit fontScale="90000"/>
          </a:bodyPr>
          <a:lstStyle/>
          <a:p>
            <a:r>
              <a:rPr lang="ru-RU" dirty="0"/>
              <a:t>До войны прапрадедушка Агеев Василий Дмитриевич был  председателем  колхоза в </a:t>
            </a:r>
            <a:br>
              <a:rPr lang="ru-RU" dirty="0"/>
            </a:br>
            <a:r>
              <a:rPr lang="ru-RU" dirty="0"/>
              <a:t> с. </a:t>
            </a:r>
            <a:r>
              <a:rPr lang="ru-RU" dirty="0" err="1"/>
              <a:t>Тростенец</a:t>
            </a:r>
            <a:r>
              <a:rPr lang="ru-RU" dirty="0"/>
              <a:t> Белгородской  области…В своё  время он спас   местную  церковь от разрушения…Работал всегда  честно, был добрым и  справедливым  человеком…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62910D-472E-4459-9C6B-A3474B169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6" y="3246476"/>
            <a:ext cx="2708642" cy="3611524"/>
          </a:xfrm>
        </p:spPr>
      </p:pic>
    </p:spTree>
    <p:extLst>
      <p:ext uri="{BB962C8B-B14F-4D97-AF65-F5344CB8AC3E}">
        <p14:creationId xmlns:p14="http://schemas.microsoft.com/office/powerpoint/2010/main" val="247002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C2526-F595-4B4C-9F51-F645782A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6" y="500744"/>
            <a:ext cx="9311609" cy="4484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Агеев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Василий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Дмитриевич</a:t>
            </a:r>
            <a:r>
              <a:rPr lang="en-US" dirty="0">
                <a:solidFill>
                  <a:srgbClr val="FFFFFF"/>
                </a:solidFill>
              </a:rPr>
              <a:t> с  </a:t>
            </a:r>
            <a:r>
              <a:rPr lang="en-US" dirty="0" err="1">
                <a:solidFill>
                  <a:srgbClr val="FFFFFF"/>
                </a:solidFill>
              </a:rPr>
              <a:t>первых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дней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войны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пошёл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фронт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Дошёл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Берлина</a:t>
            </a:r>
            <a:r>
              <a:rPr lang="en-US" dirty="0">
                <a:solidFill>
                  <a:srgbClr val="FFFFFF"/>
                </a:solidFill>
              </a:rPr>
              <a:t>  и  с </a:t>
            </a:r>
            <a:r>
              <a:rPr lang="en-US" dirty="0" err="1">
                <a:solidFill>
                  <a:srgbClr val="FFFFFF"/>
                </a:solidFill>
              </a:rPr>
              <a:t>победой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вернулся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домой</a:t>
            </a:r>
            <a:r>
              <a:rPr lang="en-US" dirty="0">
                <a:solidFill>
                  <a:srgbClr val="FFFFFF"/>
                </a:solidFill>
              </a:rPr>
              <a:t>..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За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время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войны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получил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два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ордена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Красной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Звезды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медаль</a:t>
            </a:r>
            <a:r>
              <a:rPr lang="en-US" dirty="0">
                <a:solidFill>
                  <a:srgbClr val="FFFFFF"/>
                </a:solidFill>
              </a:rPr>
              <a:t> «</a:t>
            </a:r>
            <a:r>
              <a:rPr lang="en-US" dirty="0" err="1">
                <a:solidFill>
                  <a:srgbClr val="FFFFFF"/>
                </a:solidFill>
              </a:rPr>
              <a:t>За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боевые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заслуги</a:t>
            </a:r>
            <a:r>
              <a:rPr lang="en-US" dirty="0">
                <a:solidFill>
                  <a:srgbClr val="FFFFFF"/>
                </a:solidFill>
              </a:rPr>
              <a:t>» и </a:t>
            </a:r>
            <a:r>
              <a:rPr lang="en-US" dirty="0" err="1">
                <a:solidFill>
                  <a:srgbClr val="FFFFFF"/>
                </a:solidFill>
              </a:rPr>
              <a:t>медаль</a:t>
            </a:r>
            <a:r>
              <a:rPr lang="en-US" dirty="0">
                <a:solidFill>
                  <a:srgbClr val="FFFFFF"/>
                </a:solidFill>
              </a:rPr>
              <a:t> «</a:t>
            </a:r>
            <a:r>
              <a:rPr lang="en-US" dirty="0" err="1">
                <a:solidFill>
                  <a:srgbClr val="FFFFFF"/>
                </a:solidFill>
              </a:rPr>
              <a:t>За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взятие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Берлина</a:t>
            </a:r>
            <a:r>
              <a:rPr lang="en-US" dirty="0">
                <a:solidFill>
                  <a:srgbClr val="FFFFFF"/>
                </a:solidFill>
              </a:rPr>
              <a:t>»…</a:t>
            </a:r>
          </a:p>
        </p:txBody>
      </p:sp>
    </p:spTree>
    <p:extLst>
      <p:ext uri="{BB962C8B-B14F-4D97-AF65-F5344CB8AC3E}">
        <p14:creationId xmlns:p14="http://schemas.microsoft.com/office/powerpoint/2010/main" val="323992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B398C-D91B-4AF4-8271-524963B2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14E87C-CB7A-42D5-AB6A-10C8708B0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211393"/>
            <a:ext cx="4798179" cy="6969336"/>
          </a:xfrm>
        </p:spPr>
      </p:pic>
    </p:spTree>
    <p:extLst>
      <p:ext uri="{BB962C8B-B14F-4D97-AF65-F5344CB8AC3E}">
        <p14:creationId xmlns:p14="http://schemas.microsoft.com/office/powerpoint/2010/main" val="378015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942E0-278F-44A4-947A-B29B0DDE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42048"/>
            <a:ext cx="10515600" cy="123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9D2BA6-9338-4AA4-B0CD-022C0E4DE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84474"/>
            <a:ext cx="5446327" cy="7543076"/>
          </a:xfrm>
        </p:spPr>
      </p:pic>
    </p:spTree>
    <p:extLst>
      <p:ext uri="{BB962C8B-B14F-4D97-AF65-F5344CB8AC3E}">
        <p14:creationId xmlns:p14="http://schemas.microsoft.com/office/powerpoint/2010/main" val="25351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18A1F-AA76-42B0-8E3F-D70F0649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42048"/>
            <a:ext cx="10515600" cy="123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D3F159-A9AF-4F14-B9B1-3C3670746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73" y="118970"/>
            <a:ext cx="5450883" cy="7734480"/>
          </a:xfrm>
        </p:spPr>
      </p:pic>
    </p:spTree>
    <p:extLst>
      <p:ext uri="{BB962C8B-B14F-4D97-AF65-F5344CB8AC3E}">
        <p14:creationId xmlns:p14="http://schemas.microsoft.com/office/powerpoint/2010/main" val="206942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BF01C-3F55-4EC7-9847-D22E7FC9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Два  ордена  Красной Звезды старшины Агеева Василия Дмитриевича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19C91CF-FC67-439B-ABA6-FB4A55B15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2481D1A-5DD2-4FF3-A718-74CB9D7AD0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08468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91C928-D361-4359-B39C-7CFB0D46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Медаль «За боевые заслуги» и  медаль «За взятие Берлина»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B6802DB0-640D-460A-BD20-B1E004782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6EB5564-CB17-4DCF-AC49-F249F142E6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7693829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243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Я помню! Я горжусь!</vt:lpstr>
      <vt:lpstr>  О Великой Отечественной войне  я знаю  многое от  своих родных, из художественной литературы и от  учителей.     Мой прапрадедушка  Агеев В.Д. родился  в 1909 году и  участвовал в этой  страшной  войне…Он  умер в 1997  году. К сожалению, я его никогда  не  видела… Но захотела о нём узнать.</vt:lpstr>
      <vt:lpstr>До войны прапрадедушка Агеев Василий Дмитриевич был  председателем  колхоза в   с. Тростенец Белгородской  области…В своё  время он спас   местную  церковь от разрушения…Работал всегда  честно, был добрым и  справедливым  человеком…</vt:lpstr>
      <vt:lpstr> Агеев Василий Дмитриевич с  первых дней  войны пошёл на  фронт. Дошёл до Берлина  и  с победой  вернулся  домой..  За  время  войны получил два  ордена Красной Звезды, медаль «За боевые заслуги» и медаль «За  взятие Берлина»…</vt:lpstr>
      <vt:lpstr>Презентация PowerPoint</vt:lpstr>
      <vt:lpstr>Презентация PowerPoint</vt:lpstr>
      <vt:lpstr>Презентация PowerPoint</vt:lpstr>
      <vt:lpstr>Два  ордена  Красной Звезды старшины Агеева Василия Дмитриевича</vt:lpstr>
      <vt:lpstr>Медаль «За боевые заслуги» и  медаль «За взятие Берлина»</vt:lpstr>
      <vt:lpstr>Презентация PowerPoint</vt:lpstr>
      <vt:lpstr>Презентация PowerPoint</vt:lpstr>
      <vt:lpstr>Прапрадедушка воевал, а дома  его ждала жена. Моя  прапрабабушка всю  войну  работала в  колхозе. </vt:lpstr>
      <vt:lpstr>Я помню! Я горжусь своим  народом, своей  Великой Родиной и своим  прапрадедушкой Агеевым Василием Дмитриевичем!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помню! Я горжусь!</dc:title>
  <dc:creator>ir170860@rambler.ru</dc:creator>
  <cp:lastModifiedBy>ir170860@rambler.ru</cp:lastModifiedBy>
  <cp:revision>42</cp:revision>
  <dcterms:created xsi:type="dcterms:W3CDTF">2021-03-09T16:37:21Z</dcterms:created>
  <dcterms:modified xsi:type="dcterms:W3CDTF">2021-07-04T12:09:53Z</dcterms:modified>
</cp:coreProperties>
</file>