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36"/>
  </p:notesMasterIdLst>
  <p:sldIdLst>
    <p:sldId id="273" r:id="rId10"/>
    <p:sldId id="262" r:id="rId11"/>
    <p:sldId id="256" r:id="rId12"/>
    <p:sldId id="263" r:id="rId13"/>
    <p:sldId id="264" r:id="rId14"/>
    <p:sldId id="268" r:id="rId15"/>
    <p:sldId id="267" r:id="rId16"/>
    <p:sldId id="266" r:id="rId17"/>
    <p:sldId id="276" r:id="rId18"/>
    <p:sldId id="265" r:id="rId19"/>
    <p:sldId id="270" r:id="rId20"/>
    <p:sldId id="269" r:id="rId21"/>
    <p:sldId id="279" r:id="rId22"/>
    <p:sldId id="282" r:id="rId23"/>
    <p:sldId id="283" r:id="rId24"/>
    <p:sldId id="284" r:id="rId25"/>
    <p:sldId id="285" r:id="rId26"/>
    <p:sldId id="286" r:id="rId27"/>
    <p:sldId id="291" r:id="rId28"/>
    <p:sldId id="288" r:id="rId29"/>
    <p:sldId id="289" r:id="rId30"/>
    <p:sldId id="292" r:id="rId31"/>
    <p:sldId id="287" r:id="rId32"/>
    <p:sldId id="293" r:id="rId33"/>
    <p:sldId id="290" r:id="rId34"/>
    <p:sldId id="26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050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8190A-7E89-4BE4-9406-56A2EB7AA349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E594E-24B2-4E4C-89C8-D4A48DF2C8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8432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E594E-24B2-4E4C-89C8-D4A48DF2C8EE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2297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6E594E-24B2-4E4C-89C8-D4A48DF2C8EE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9672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2294DA-FB66-4D4D-BE08-14AF7E5229C5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535AB-95C8-4B10-B6DE-3C3E4C4D77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352623996"/>
      </p:ext>
    </p:extLst>
  </p:cSld>
  <p:clrMapOvr>
    <a:masterClrMapping/>
  </p:clrMapOvr>
  <p:transition spd="med" advTm="12000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68ACC3-2BD4-4BEF-8ACF-81477DC4F131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B6826-0597-45C0-AC82-3D29A67F99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93487068"/>
      </p:ext>
    </p:extLst>
  </p:cSld>
  <p:clrMapOvr>
    <a:masterClrMapping/>
  </p:clrMapOvr>
  <p:transition spd="med" advTm="12000">
    <p:diamond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9E652D-9E23-4F72-B481-9BD11466BF1B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6937F-0E78-4135-815C-6FACBF0848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12693186"/>
      </p:ext>
    </p:extLst>
  </p:cSld>
  <p:clrMapOvr>
    <a:masterClrMapping/>
  </p:clrMapOvr>
  <p:transition spd="med" advTm="12000"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3F56F4-224F-4773-B31E-1A42B56F17E5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85561-317F-4A5D-8D2A-8D6BDFFDA7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24861404"/>
      </p:ext>
    </p:extLst>
  </p:cSld>
  <p:clrMapOvr>
    <a:masterClrMapping/>
  </p:clrMapOvr>
  <p:transition spd="med" advTm="12000"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2F134-9B7C-4557-B357-A1C655DD8470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C50DD9-94D6-4418-9DA9-0276182476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22014569"/>
      </p:ext>
    </p:extLst>
  </p:cSld>
  <p:clrMapOvr>
    <a:masterClrMapping/>
  </p:clrMapOvr>
  <p:transition spd="med" advTm="12000"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FCCC27-F270-4FC7-B45B-1647E2F9CD7C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F93EB-2735-423E-8D7F-ADB935CAA9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827912990"/>
      </p:ext>
    </p:extLst>
  </p:cSld>
  <p:clrMapOvr>
    <a:masterClrMapping/>
  </p:clrMapOvr>
  <p:transition spd="med" advTm="12000"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D22FA8-F760-4504-BFCB-2A9BD39E86BF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81B0A-994E-4D0D-A6FE-DB8A9FFFAE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38009653"/>
      </p:ext>
    </p:extLst>
  </p:cSld>
  <p:clrMapOvr>
    <a:masterClrMapping/>
  </p:clrMapOvr>
  <p:transition spd="med" advTm="12000"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28CE27-2770-4BA6-B5D0-D5F6C55A46CF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7F9C7-3EDD-4506-AA42-37A59FE7A0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15052837"/>
      </p:ext>
    </p:extLst>
  </p:cSld>
  <p:clrMapOvr>
    <a:masterClrMapping/>
  </p:clrMapOvr>
  <p:transition spd="med" advTm="12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97E634-4D38-4CC9-AE4C-054DC189F922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1B69D-3924-4492-8FF8-397AE2C521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327344940"/>
      </p:ext>
    </p:extLst>
  </p:cSld>
  <p:clrMapOvr>
    <a:masterClrMapping/>
  </p:clrMapOvr>
  <p:transition spd="med" advTm="12000"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6B9DDB-06BE-4EF6-9131-29970C8129C8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889FA-061F-4E82-BBEF-1C628C26FF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400555135"/>
      </p:ext>
    </p:extLst>
  </p:cSld>
  <p:clrMapOvr>
    <a:masterClrMapping/>
  </p:clrMapOvr>
  <p:transition spd="med" advTm="12000"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492BFF-8CE5-4A73-81D3-42A3B1297698}" type="datetimeFigureOut">
              <a:rPr lang="ru-RU" altLang="ru-RU"/>
              <a:pPr/>
              <a:t>06.07.2021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2FE81-3C9E-4760-851A-ED0624A082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06977826"/>
      </p:ext>
    </p:extLst>
  </p:cSld>
  <p:clrMapOvr>
    <a:masterClrMapping/>
  </p:clrMapOvr>
  <p:transition spd="med" advTm="12000"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2B26D-3544-4DA3-94CD-A0E0D4D4E5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0431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194BD-0C75-4847-9714-F992FD7D21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1413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B9CC5-3BA2-4DA5-9F4D-B14BF83C6F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49132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30ACA-AE3C-46E1-B18A-BD94FB20D43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8196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A4878-4A46-4BF4-858D-952D5C4F445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60863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4D958-A43B-4119-A5C2-3C53E684BFB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64986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92A84-FC5B-43CD-86C7-123BEBFC137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163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9A196-EBA8-4508-B7FF-F4756CB5FE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6266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338C6-421C-4C23-B7FA-7836A6FE515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55923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345A-C60F-404C-A526-82D5D81B70D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0161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7B713-C23A-48CC-885F-4C4202B7842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5195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29344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41729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39423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8254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43728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37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9137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5743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2789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02646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7604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1459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56281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5822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28630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324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92851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91029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3284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95563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98667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29886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66919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50324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36923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58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08722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6026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96021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37026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2825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95337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332920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121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37829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2120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7049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71051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59114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4761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14071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64429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02882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63880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5599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83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6283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75347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72931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44579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662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34925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192697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71359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6678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07BF4E-E318-4D8A-86CF-248CAFCA876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485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009553-B3E9-412E-981F-47902AF095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62787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BC742-821A-4EE1-BD83-EFD591A302D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200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5AF97-5B5E-4103-BF65-280A3F2D888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072090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43E289-2FA2-4D03-9FE9-3ECCB49123B9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23191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99519-4E2C-440E-9432-ABD843BAE27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95940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A23C2B-0973-4F7D-9F04-2E393D124513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18338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EEE01E-2127-45DF-99DE-4F52E232A721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26723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63F78-F87A-44CD-A794-4AAF047EA9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65470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A58FB-DF2F-4BBC-A0B9-CC7D7DFF506E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23862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8F765-5693-41D0-A380-309CBAD3B5A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4593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4C4FB7-9B85-485B-AE4B-362FF5D7B800}" type="datetimeFigureOut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06.07.2021</a:t>
            </a:fld>
            <a:endParaRPr lang="ru-RU" altLang="ru-RU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A60E6A-F961-4870-806A-33B6A4C6F7A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="" xmlns:p14="http://schemas.microsoft.com/office/powerpoint/2010/main" val="376298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12000"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89BC094-899D-4090-A6C8-B98D4A755EB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85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2502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8690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63311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69096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64316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prstClr val="white"/>
                </a:solidFill>
              </a:endParaRPr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A0CE80-EA46-495A-80D9-8F9400273493}" type="slidenum">
              <a:rPr lang="ru-RU" alt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prstClr val="white"/>
              </a:solidFill>
            </a:endParaRPr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1412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4;&#1091;&#1079;&#1099;&#1082;&#1072;\&#1057;&#1090;&#1072;&#1085;&#1080;&#1089;&#1083;&#1072;&#1074;%20&#1056;&#1072;&#1079;&#1091;&#1084;&#1094;&#1077;&#1074;%20-%20&#1055;&#1086;&#1073;&#1077;&#1076;&#1085;&#1099;&#1081;%20&#1052;&#1072;&#1081;%20(minus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7.png"/><Relationship Id="rId2" Type="http://schemas.openxmlformats.org/officeDocument/2006/relationships/audio" Target="file:///C:\Users\User\Desktop\&#1084;&#1091;&#1079;&#1099;&#1082;&#1072;\&#1059;&#1090;&#1088;&#1086;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34.xml"/><Relationship Id="rId1" Type="http://schemas.openxmlformats.org/officeDocument/2006/relationships/audio" Target="file:///C:\Users\User\Desktop\&#1084;&#1091;&#1079;&#1099;&#1082;&#1072;\&#1040;&#1083;&#1077;&#1082;&#1089;&#1072;&#1085;&#1076;&#1088;&#1072;%20&#1055;&#1072;&#1093;&#1084;&#1091;&#1090;&#1086;&#1074;&#1072;%20-%20&#1055;&#1077;&#1089;&#1085;&#1103;%20&#1086;%20&#1087;&#1080;&#1086;&#1085;&#1077;&#1088;&#1072;&#1093;%20&#1075;&#1077;&#1088;&#1086;&#1103;&#1093;%20(minus)%20+0%20semitone.mp3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4.xml"/><Relationship Id="rId1" Type="http://schemas.openxmlformats.org/officeDocument/2006/relationships/audio" Target="file:///C:\Users\User\Desktop\&#1084;&#1091;&#1079;&#1099;&#1082;&#1072;\&#1040;&#1083;&#1077;&#1082;&#1089;&#1072;&#1085;&#1076;&#1088;&#1072;%20&#1055;&#1072;&#1093;&#1084;&#1091;&#1090;&#1086;&#1074;&#1072;%20-%20&#1055;&#1077;&#1089;&#1085;&#1103;%20&#1086;%20&#1087;&#1080;&#1086;&#1085;&#1077;&#1088;&#1072;&#1093;%20&#1075;&#1077;&#1088;&#1086;&#1103;&#1093;%20(minus)%20+0%20semitone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9.xml"/><Relationship Id="rId1" Type="http://schemas.openxmlformats.org/officeDocument/2006/relationships/audio" Target="file:///C:\Users\User\Desktop\&#1084;&#1091;&#1079;&#1099;&#1082;&#1072;\&#1084;&#1077;&#1090;&#1088;&#1086;&#1085;&#1086;&#1084;.mp3" TargetMode="Externa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34.xml"/><Relationship Id="rId1" Type="http://schemas.openxmlformats.org/officeDocument/2006/relationships/audio" Target="file:///C:\Users\User\Desktop\&#1084;&#1091;&#1079;&#1099;&#1082;&#1072;\(-)%20&#1086;&#1090;%20&#1075;&#1077;&#1088;&#1086;&#1077;&#1074;%20&#1073;&#1099;&#1083;&#1099;&#1093;%20&#1074;&#1088;&#1077;&#1084;&#1077;&#1085;.mp3" TargetMode="Externa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User\Desktop\&#1084;&#1091;&#1079;&#1099;&#1082;&#1072;\&#1082;%209%20&#1052;&#1072;&#1103;%20-%20&#1055;&#1086;&#1073;&#1077;&#1076;&#1085;&#1072;&#1103;%20&#1074;&#1077;&#1089;&#1085;&#1072;%20(www.hotplayer.ru).mp3" TargetMode="Externa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4;&#1091;&#1079;&#1099;&#1082;&#1072;\&#1075;&#1086;&#1083;&#1086;&#1089;%20&#1051;&#1077;&#1074;&#1080;&#1090;&#1072;&#1085;&#1072;.mp3" TargetMode="Externa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file:///C:\Users\User\Desktop\&#1084;&#1091;&#1079;&#1099;&#1082;&#1072;\&#1042;&#1089;&#1090;&#1072;&#1074;&#1072;&#1081;%20&#1089;&#1090;&#1088;&#1072;&#1085;&#1072;%20&#1086;&#1075;&#1088;&#1086;&#1084;&#1085;&#1072;&#1103;.mp3" TargetMode="External"/><Relationship Id="rId1" Type="http://schemas.openxmlformats.org/officeDocument/2006/relationships/audio" Target="../media/media3.mp3"/><Relationship Id="rId6" Type="http://schemas.openxmlformats.org/officeDocument/2006/relationships/image" Target="../media/image5.png"/><Relationship Id="rId5" Type="http://schemas.microsoft.com/office/2007/relationships/media" Target="../media/media3.mp3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IF - 1 и 9 мая - Поздравительные открытки - Галерейка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794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танислав Разумцев - Победный Май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5576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533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1018349"/>
            <a:ext cx="20601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Марат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Казей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065" y="2681455"/>
            <a:ext cx="3025553" cy="403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195" y="948026"/>
            <a:ext cx="1037295" cy="151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01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84" t="10345" r="7876" b="15173"/>
          <a:stretch/>
        </p:blipFill>
        <p:spPr bwMode="auto">
          <a:xfrm>
            <a:off x="219712" y="980728"/>
            <a:ext cx="3992248" cy="4054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15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79929"/>
            <a:ext cx="1037295" cy="151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82802" y="862822"/>
            <a:ext cx="30123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 smtClean="0">
                <a:solidFill>
                  <a:srgbClr val="C00000"/>
                </a:solidFill>
                <a:latin typeface="Arial"/>
              </a:rPr>
              <a:t>Зина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 smtClean="0">
                <a:solidFill>
                  <a:srgbClr val="C00000"/>
                </a:solidFill>
                <a:latin typeface="Arial"/>
              </a:rPr>
              <a:t> </a:t>
            </a:r>
            <a:r>
              <a:rPr lang="ru-RU" altLang="ru-RU" sz="4400" b="1" kern="0" dirty="0">
                <a:solidFill>
                  <a:srgbClr val="C00000"/>
                </a:solidFill>
                <a:latin typeface="Arial"/>
              </a:rPr>
              <a:t>Портно</a:t>
            </a:r>
            <a:r>
              <a:rPr lang="ru-RU" altLang="ru-RU" sz="4400" kern="0" dirty="0">
                <a:solidFill>
                  <a:srgbClr val="C00000"/>
                </a:solidFill>
                <a:latin typeface="Arial"/>
              </a:rPr>
              <a:t>ва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923805"/>
            <a:ext cx="4067175" cy="315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Portnova_Zin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209" y="2333825"/>
            <a:ext cx="2984842" cy="4365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5" y="973715"/>
            <a:ext cx="3219364" cy="3036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0089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00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47" t="9656" r="7327" b="13563"/>
          <a:stretch/>
        </p:blipFill>
        <p:spPr bwMode="auto">
          <a:xfrm>
            <a:off x="1403648" y="1628800"/>
            <a:ext cx="4070043" cy="43710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96952"/>
            <a:ext cx="2850934" cy="3790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889356"/>
            <a:ext cx="42226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Лёня Голиков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78587"/>
            <a:ext cx="1037295" cy="151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0089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200px-ValaKoty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92" t="-1839" r="10810"/>
          <a:stretch/>
        </p:blipFill>
        <p:spPr bwMode="auto">
          <a:xfrm>
            <a:off x="3059832" y="2454285"/>
            <a:ext cx="2525918" cy="3871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445" y="1026150"/>
            <a:ext cx="1037295" cy="151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006"/>
          <a:stretch/>
        </p:blipFill>
        <p:spPr bwMode="auto">
          <a:xfrm>
            <a:off x="5702131" y="3166321"/>
            <a:ext cx="3428339" cy="3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1124744"/>
            <a:ext cx="209223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 smtClean="0">
                <a:solidFill>
                  <a:srgbClr val="C00000"/>
                </a:solidFill>
                <a:latin typeface="Arial"/>
              </a:rPr>
              <a:t>Валя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 smtClean="0">
                <a:solidFill>
                  <a:srgbClr val="C00000"/>
                </a:solidFill>
                <a:latin typeface="Arial"/>
              </a:rPr>
              <a:t> </a:t>
            </a:r>
            <a:r>
              <a:rPr lang="ru-RU" altLang="ru-RU" sz="4400" b="1" kern="0" dirty="0">
                <a:solidFill>
                  <a:srgbClr val="C00000"/>
                </a:solidFill>
                <a:latin typeface="Arial"/>
              </a:rPr>
              <a:t>Котик </a:t>
            </a:r>
          </a:p>
        </p:txBody>
      </p:sp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0" y="1026150"/>
            <a:ext cx="2886242" cy="384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098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4969"/>
            <a:ext cx="7772400" cy="1439862"/>
          </a:xfrm>
        </p:spPr>
        <p:txBody>
          <a:bodyPr/>
          <a:lstStyle/>
          <a:p>
            <a:pPr eaLnBrk="1" hangingPunct="1"/>
            <a:r>
              <a:rPr lang="ru-RU" altLang="ru-RU" sz="6000" b="1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Василий Коробко</a:t>
            </a:r>
          </a:p>
        </p:txBody>
      </p:sp>
      <p:pic>
        <p:nvPicPr>
          <p:cNvPr id="4" name="Рисунок 6" descr="http://gazeta.aif.ru/data/mags/kids/143/pics/22_01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270000"/>
            <a:ext cx="3776662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Documents and Settings\Елена Григорьевна\Мои документы\Мои рисунки\Ордена ВОВ\Красного Знамени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4" y="1249788"/>
            <a:ext cx="1905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Documents and Settings\Елена Григорьевна\Мои документы\Мои рисунки\Ордена ВОВ\Медаль партизану ВОВ 1 ст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6" y="3706208"/>
            <a:ext cx="14763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Елена Григорьевна\Мои документы\Мои рисунки\Ордена ВОВ\Орден Ленина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4005263"/>
            <a:ext cx="14382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12" y="1242398"/>
            <a:ext cx="19288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8230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1511300"/>
          </a:xfrm>
        </p:spPr>
        <p:txBody>
          <a:bodyPr/>
          <a:lstStyle/>
          <a:p>
            <a:pPr eaLnBrk="1" hangingPunct="1"/>
            <a:r>
              <a:rPr lang="ru-RU" altLang="ru-RU" sz="6000" b="1" i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Виктор Хоменко</a:t>
            </a:r>
          </a:p>
        </p:txBody>
      </p:sp>
      <p:pic>
        <p:nvPicPr>
          <p:cNvPr id="4" name="Рисунок 7" descr="http://gazeta.aif.ru/data/mags/kids/143/pics/22_01_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916113"/>
            <a:ext cx="3722687" cy="467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708275"/>
            <a:ext cx="20002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5190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1511300"/>
          </a:xfrm>
        </p:spPr>
        <p:txBody>
          <a:bodyPr/>
          <a:lstStyle/>
          <a:p>
            <a:pPr eaLnBrk="1" hangingPunct="1"/>
            <a:r>
              <a:rPr lang="ru-RU" altLang="ru-RU" sz="6000" b="1" i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Юта Бондаровская</a:t>
            </a:r>
          </a:p>
        </p:txBody>
      </p:sp>
      <p:pic>
        <p:nvPicPr>
          <p:cNvPr id="4" name="Рисунок 9" descr="http://gazeta.aif.ru/data/mags/kids/143/pics/22_01_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1773238"/>
            <a:ext cx="3546475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Documents and Settings\Елена Григорьевна\Мои документы\Мои рисунки\Ордена ВОВ\Медаль партизану ВОВ 1 ст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924175"/>
            <a:ext cx="14763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141663"/>
            <a:ext cx="19288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9368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1439862"/>
          </a:xfrm>
        </p:spPr>
        <p:txBody>
          <a:bodyPr/>
          <a:lstStyle/>
          <a:p>
            <a:pPr eaLnBrk="1" hangingPunct="1"/>
            <a:r>
              <a:rPr lang="ru-RU" altLang="ru-RU" sz="6000" b="1" i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Галя Комлева</a:t>
            </a:r>
          </a:p>
        </p:txBody>
      </p:sp>
      <p:pic>
        <p:nvPicPr>
          <p:cNvPr id="4" name="Рисунок 8" descr="http://gazeta.aif.ru/data/mags/kids/143/pics/22_01_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557338"/>
            <a:ext cx="3781425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420938"/>
            <a:ext cx="2000250" cy="210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3083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813"/>
            <a:ext cx="7772400" cy="1439862"/>
          </a:xfrm>
        </p:spPr>
        <p:txBody>
          <a:bodyPr/>
          <a:lstStyle/>
          <a:p>
            <a:pPr eaLnBrk="1" hangingPunct="1"/>
            <a:r>
              <a:rPr lang="ru-RU" altLang="ru-RU" sz="6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Нина </a:t>
            </a:r>
            <a:r>
              <a:rPr lang="ru-RU" altLang="ru-RU" sz="60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Куковерова</a:t>
            </a:r>
            <a:endParaRPr lang="ru-RU" altLang="ru-RU" sz="6000" b="1" dirty="0" smtClean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2" descr="http://gazeta.aif.ru/data/mags/kids/143/pics/22_01_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844675"/>
            <a:ext cx="378301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08275"/>
            <a:ext cx="20002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7179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0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40" t="16701" r="547" b="16369"/>
          <a:stretch/>
        </p:blipFill>
        <p:spPr bwMode="auto">
          <a:xfrm>
            <a:off x="1043608" y="1211172"/>
            <a:ext cx="5837293" cy="5176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0766" y="2290"/>
            <a:ext cx="63367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kern="0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Костя Кравчук</a:t>
            </a:r>
            <a:endParaRPr lang="ru-RU" dirty="0"/>
          </a:p>
        </p:txBody>
      </p:sp>
      <p:pic>
        <p:nvPicPr>
          <p:cNvPr id="4" name="Picture 5" descr="C:\Documents and Settings\Елена Григорьевна\Мои документы\Мои рисунки\Ордена ВОВ\Красного Знамени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36712"/>
            <a:ext cx="1905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404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Утр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47664" y="5949280"/>
            <a:ext cx="304800" cy="304800"/>
          </a:xfrm>
          <a:prstGeom prst="rect">
            <a:avLst/>
          </a:prstGeom>
        </p:spPr>
      </p:pic>
      <p:pic>
        <p:nvPicPr>
          <p:cNvPr id="2" name="Picture 2" descr="31 (700x472, 256Kb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64" y="0"/>
            <a:ext cx="931189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Утр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5395475"/>
      </p:ext>
    </p:extLst>
  </p:cSld>
  <p:clrMapOvr>
    <a:masterClrMapping/>
  </p:clrMapOvr>
  <p:transition spd="med" advTm="12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7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5886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Лара </a:t>
            </a:r>
            <a:r>
              <a:rPr lang="ru-RU" sz="6000" b="1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000" b="1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ихеенко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" name="Picture 4" descr="lar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03" t="11294" r="3603" b="17044"/>
          <a:stretch/>
        </p:blipFill>
        <p:spPr bwMode="auto">
          <a:xfrm>
            <a:off x="1475656" y="1204303"/>
            <a:ext cx="5267259" cy="5249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Documents and Settings\Елена Григорьевна\Мои документы\Мои рисунки\Ордена ВОВ\Отечест.войны 1 степ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04303"/>
            <a:ext cx="2000250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3193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0"/>
            <a:ext cx="6912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Саша Бородулин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" name="Picture 5" descr="00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48" t="10028" r="3340" b="13964"/>
          <a:stretch/>
        </p:blipFill>
        <p:spPr bwMode="auto">
          <a:xfrm>
            <a:off x="1462364" y="1204304"/>
            <a:ext cx="5269876" cy="5371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Documents and Settings\Елена Григорьевна\Мои документы\Мои рисунки\Ордена ВОВ\Красного Знамени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956" y="1175743"/>
            <a:ext cx="1905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Александра Пахмутова - Песня о пионерах героях (minus) +0 semito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042526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17" y="0"/>
            <a:ext cx="5094312" cy="616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Аксён Тимонин                                                                       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Алёша Кузнецов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Альберт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Купша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Аркадий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Каманин</a:t>
            </a: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 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Валерий Волков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Валя Зенкина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Валя Котик, Герой Советского Союза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Ваня Андрианов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Ваня Васильченко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Вася Коробко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Вася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Шишковский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Витя Коваленко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Витя Коробков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Витя Хоменко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Володя Дубинин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Володя Казначеев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Володя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Колядов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Володя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Саморуха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Володя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Щербацевич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Галя Комлева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Гриша Акопян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Зина Портнова, Герой Советского Союза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Камилия</a:t>
            </a: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 Шага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Киря</a:t>
            </a: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 Баев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Коля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Мяготин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Коля Рыжов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Костя Кравчук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Лара Михеенко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17349"/>
            <a:ext cx="4572000" cy="6260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Лёня </a:t>
            </a:r>
            <a:r>
              <a:rPr kumimoji="0" lang="ru-RU" altLang="ru-RU" sz="14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Анкинович</a:t>
            </a:r>
            <a:endParaRPr kumimoji="0" lang="ru-RU" altLang="ru-RU" sz="14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Лёня Голиков, Герой Советского Союза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Лида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Вашкевич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Лида Матвеева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Люся Герасименко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Марат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Казей</a:t>
            </a: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, Герой Советского Союза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Мария Мухина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Маркс Кротов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Миша Гаврилов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Надя Богданова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Нина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Куковерова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Нина Сагайдак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Павлик Морозов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Павлуша Андреев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Пётр Зайченко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Муся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Пинкензон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Саша Бородулин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Саша Ковалёв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Саша Колесников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Толя Шумов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Шура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Кобер</a:t>
            </a:r>
            <a:endParaRPr kumimoji="0" lang="ru-RU" altLang="ru-RU" sz="1600" b="1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Шура Ефремов</a:t>
            </a:r>
          </a:p>
          <a:p>
            <a:pPr marL="342900" marR="0" lvl="0" indent="-34290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5B88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Юта </a:t>
            </a:r>
            <a:r>
              <a:rPr kumimoji="0" lang="ru-RU" altLang="ru-RU" sz="1600" b="1" i="0" u="none" strike="noStrike" kern="0" cap="none" spc="0" normalizeH="0" baseline="0" noProof="0" dirty="0" err="1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</a:rPr>
              <a:t>Бондаровская</a:t>
            </a:r>
            <a:endParaRPr kumimoji="0" lang="ru-RU" altLang="ru-RU" sz="1600" b="1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</a:endParaRPr>
          </a:p>
        </p:txBody>
      </p:sp>
      <p:pic>
        <p:nvPicPr>
          <p:cNvPr id="8194" name="Picture 2" descr="парки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321" y="4581128"/>
            <a:ext cx="2609679" cy="221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Александра Пахмутова - Песня о пионерах героях (minus) +0 semito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96136" y="638132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452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8536"/>
            <a:ext cx="8352928" cy="6269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метро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881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История прадедов &quot; Военное обозр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24" y="404664"/>
            <a:ext cx="8166017" cy="53972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(-) от героев былых време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452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esktop\сценариии\защитники отечества\салю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40" y="116632"/>
            <a:ext cx="4631087" cy="6606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53327" y="620688"/>
            <a:ext cx="43894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>
                <a:latin typeface="Calibri" pitchFamily="34" charset="0"/>
              </a:rPr>
              <a:t>Салют взрывает тишину</a:t>
            </a:r>
          </a:p>
          <a:p>
            <a:r>
              <a:rPr lang="ru-RU" altLang="ru-RU" sz="2800" dirty="0">
                <a:latin typeface="Calibri" pitchFamily="34" charset="0"/>
              </a:rPr>
              <a:t>Палитрой красок в небе синем.</a:t>
            </a:r>
          </a:p>
          <a:p>
            <a:r>
              <a:rPr lang="ru-RU" altLang="ru-RU" sz="2800" dirty="0">
                <a:latin typeface="Calibri" pitchFamily="34" charset="0"/>
              </a:rPr>
              <a:t>Давно прошедшую войну,</a:t>
            </a:r>
          </a:p>
          <a:p>
            <a:r>
              <a:rPr lang="ru-RU" altLang="ru-RU" sz="2800" dirty="0">
                <a:latin typeface="Calibri" pitchFamily="34" charset="0"/>
              </a:rPr>
              <a:t>Не забывает вся Россия.</a:t>
            </a:r>
          </a:p>
          <a:p>
            <a:r>
              <a:rPr lang="ru-RU" altLang="ru-RU" sz="2800" dirty="0">
                <a:latin typeface="Calibri" pitchFamily="34" charset="0"/>
              </a:rPr>
              <a:t> </a:t>
            </a:r>
          </a:p>
          <a:p>
            <a:r>
              <a:rPr lang="ru-RU" altLang="ru-RU" sz="2800" dirty="0">
                <a:latin typeface="Calibri" pitchFamily="34" charset="0"/>
              </a:rPr>
              <a:t>Мы знаем, что родная Русь</a:t>
            </a:r>
          </a:p>
          <a:p>
            <a:r>
              <a:rPr lang="ru-RU" altLang="ru-RU" sz="2800" dirty="0">
                <a:latin typeface="Calibri" pitchFamily="34" charset="0"/>
              </a:rPr>
              <a:t>Своих героев не забудет.</a:t>
            </a:r>
          </a:p>
          <a:p>
            <a:r>
              <a:rPr lang="ru-RU" altLang="ru-RU" sz="2800" dirty="0">
                <a:latin typeface="Calibri" pitchFamily="34" charset="0"/>
              </a:rPr>
              <a:t>Во славу им сегодня пусть</a:t>
            </a:r>
          </a:p>
          <a:p>
            <a:r>
              <a:rPr lang="ru-RU" altLang="ru-RU" sz="2800" dirty="0">
                <a:latin typeface="Calibri" pitchFamily="34" charset="0"/>
              </a:rPr>
              <a:t>Грохочут тысячи орудий!</a:t>
            </a:r>
          </a:p>
        </p:txBody>
      </p:sp>
    </p:spTree>
    <p:extLst>
      <p:ext uri="{BB962C8B-B14F-4D97-AF65-F5344CB8AC3E}">
        <p14:creationId xmlns="" xmlns:p14="http://schemas.microsoft.com/office/powerpoint/2010/main" val="40404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785813"/>
            <a:ext cx="7772400" cy="2814637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51" name="Picture 2" descr="D:\Desktop\сценариии\защитники отечества\мак9 ма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" y="116632"/>
            <a:ext cx="8972556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к 9 Мая - Победная вес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1279212"/>
      </p:ext>
    </p:extLst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Какими бомбами закидывали 1943 Дрезден * Популярное оруж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28" y="0"/>
            <a:ext cx="9164793" cy="6859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голос Левит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0540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еликая Отечественная война - Литература Отечественной войны - Картинки по литератур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Вставай страна огромна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95936" y="5912136"/>
            <a:ext cx="304800" cy="304800"/>
          </a:xfrm>
          <a:prstGeom prst="rect">
            <a:avLst/>
          </a:prstGeom>
        </p:spPr>
      </p:pic>
      <p:pic>
        <p:nvPicPr>
          <p:cNvPr id="4" name="Вставай страна огромна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308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Никто не забыт - ничто не забыто! . Презентацию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055" t="26665" r="12687" b="9593"/>
          <a:stretch/>
        </p:blipFill>
        <p:spPr bwMode="auto">
          <a:xfrm>
            <a:off x="3188482" y="2775308"/>
            <a:ext cx="5955518" cy="40523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Дню Победы посвящается Песни, рожденные войной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883" t="21094" r="9020" b="10002"/>
          <a:stretch/>
        </p:blipFill>
        <p:spPr bwMode="auto">
          <a:xfrm>
            <a:off x="23907" y="1124744"/>
            <a:ext cx="4555484" cy="29028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Иркутск Количество владельцев автомобилей в Иркутской области за год выросло на 5,8%, а недвижимости - на 2% - БезФормата.Ru - Н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708720"/>
            <a:ext cx="4464496" cy="3058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8154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Мы родом не из детства - мы родом из войны - Город.томск.р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10" t="3583" r="3145" b="10793"/>
          <a:stretch/>
        </p:blipFill>
        <p:spPr bwMode="auto">
          <a:xfrm>
            <a:off x="1869717" y="1124744"/>
            <a:ext cx="6881123" cy="4868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872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9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Юный партизан-разведчик Толя Гороховский - фото Военный альбом 1939, 1940, 1941-19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6654"/>
            <a:ext cx="3076123" cy="4424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asha_bogdanov - Русские дети и война 1941-1945 Они воевали не ради того чтоб Янукович и Путин сдали Киев бендеровцам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980" y="1119724"/>
            <a:ext cx="3491880" cy="48384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boar / Профиль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83" t="13654" r="28803" b="3590"/>
          <a:stretch/>
        </p:blipFill>
        <p:spPr bwMode="auto">
          <a:xfrm>
            <a:off x="2608009" y="3538936"/>
            <a:ext cx="3764191" cy="3319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0098" y="701788"/>
            <a:ext cx="4572000" cy="296491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ts val="5600"/>
              </a:lnSpc>
            </a:pPr>
            <a:r>
              <a:rPr lang="ru-RU" sz="5400" b="1" dirty="0">
                <a:solidFill>
                  <a:srgbClr val="C00000"/>
                </a:solidFill>
              </a:rPr>
              <a:t>Детям войны,  </a:t>
            </a:r>
          </a:p>
          <a:p>
            <a:pPr lvl="0" algn="ctr">
              <a:lnSpc>
                <a:spcPts val="5600"/>
              </a:lnSpc>
            </a:pPr>
            <a:r>
              <a:rPr lang="ru-RU" sz="5400" b="1" dirty="0">
                <a:solidFill>
                  <a:srgbClr val="C00000"/>
                </a:solidFill>
              </a:rPr>
              <a:t>маленьким героям,</a:t>
            </a:r>
          </a:p>
          <a:p>
            <a:pPr lvl="0" algn="ctr">
              <a:lnSpc>
                <a:spcPts val="5600"/>
              </a:lnSpc>
            </a:pPr>
            <a:r>
              <a:rPr lang="ru-RU" sz="5400" b="1" dirty="0">
                <a:solidFill>
                  <a:srgbClr val="C00000"/>
                </a:solidFill>
              </a:rPr>
              <a:t>посвящается</a:t>
            </a:r>
            <a:r>
              <a:rPr lang="ru-RU" sz="5400" dirty="0">
                <a:solidFill>
                  <a:srgbClr val="C00000"/>
                </a:solidFill>
              </a:rPr>
              <a:t>… </a:t>
            </a:r>
          </a:p>
        </p:txBody>
      </p:sp>
    </p:spTree>
    <p:extLst>
      <p:ext uri="{BB962C8B-B14F-4D97-AF65-F5344CB8AC3E}">
        <p14:creationId xmlns="" xmlns:p14="http://schemas.microsoft.com/office/powerpoint/2010/main" val="36815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0658"/>
          <p:cNvPicPr>
            <a:picLocks noChangeAspect="1" noChangeArrowheads="1"/>
          </p:cNvPicPr>
          <p:nvPr/>
        </p:nvPicPr>
        <p:blipFill rotWithShape="1">
          <a:blip r:embed="rId3" cstate="print"/>
          <a:srcRect t="13780" b="15710"/>
          <a:stretch/>
        </p:blipFill>
        <p:spPr bwMode="auto">
          <a:xfrm>
            <a:off x="1547664" y="712015"/>
            <a:ext cx="5133065" cy="271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1818"/>
          <p:cNvPicPr>
            <a:picLocks noChangeAspect="1" noChangeArrowheads="1"/>
          </p:cNvPicPr>
          <p:nvPr/>
        </p:nvPicPr>
        <p:blipFill rotWithShape="1">
          <a:blip r:embed="rId4" cstate="print"/>
          <a:srcRect l="3448" t="6897" r="9827" b="8046"/>
          <a:stretch/>
        </p:blipFill>
        <p:spPr bwMode="auto">
          <a:xfrm>
            <a:off x="4923035" y="3455580"/>
            <a:ext cx="4205123" cy="309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0478"/>
          <p:cNvPicPr>
            <a:picLocks noChangeAspect="1" noChangeArrowheads="1"/>
          </p:cNvPicPr>
          <p:nvPr/>
        </p:nvPicPr>
        <p:blipFill rotWithShape="1">
          <a:blip r:embed="rId5" cstate="print"/>
          <a:srcRect t="5287" r="13793" b="5748"/>
          <a:stretch/>
        </p:blipFill>
        <p:spPr bwMode="auto">
          <a:xfrm>
            <a:off x="179512" y="2929133"/>
            <a:ext cx="5076056" cy="39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815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езентация о войне шабл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5" y="112850"/>
            <a:ext cx="91304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02" y="1747089"/>
            <a:ext cx="2320925" cy="338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5002" y="968079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kern="0" dirty="0">
                <a:solidFill>
                  <a:srgbClr val="000000"/>
                </a:solidFill>
                <a:ea typeface="+mj-ea"/>
                <a:cs typeface="+mj-cs"/>
              </a:rPr>
              <a:t>Герои Советского Союза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57250" y="2028617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>
                <a:solidFill>
                  <a:srgbClr val="C00000"/>
                </a:solidFill>
              </a:rPr>
              <a:t>Валя Котик </a:t>
            </a: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>
                <a:solidFill>
                  <a:srgbClr val="C00000"/>
                </a:solidFill>
              </a:rPr>
              <a:t>Лёня Голиков    Марат </a:t>
            </a:r>
            <a:r>
              <a:rPr lang="ru-RU" altLang="ru-RU" sz="4400" b="1" kern="0" dirty="0" err="1">
                <a:solidFill>
                  <a:srgbClr val="C00000"/>
                </a:solidFill>
              </a:rPr>
              <a:t>Казей</a:t>
            </a:r>
            <a:endParaRPr lang="ru-RU" altLang="ru-RU" sz="4400" b="1" kern="0" dirty="0">
              <a:solidFill>
                <a:srgbClr val="C00000"/>
              </a:solidFill>
            </a:endParaRP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4400" b="1" kern="0" dirty="0">
                <a:solidFill>
                  <a:srgbClr val="C00000"/>
                </a:solidFill>
              </a:rPr>
              <a:t>Зина Портно</a:t>
            </a:r>
            <a:r>
              <a:rPr lang="ru-RU" altLang="ru-RU" sz="4400" kern="0" dirty="0">
                <a:solidFill>
                  <a:srgbClr val="C00000"/>
                </a:solidFill>
              </a:rPr>
              <a:t>ва</a:t>
            </a:r>
          </a:p>
        </p:txBody>
      </p:sp>
    </p:spTree>
    <p:extLst>
      <p:ext uri="{BB962C8B-B14F-4D97-AF65-F5344CB8AC3E}">
        <p14:creationId xmlns="" xmlns:p14="http://schemas.microsoft.com/office/powerpoint/2010/main" val="33443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Занавес">
  <a:themeElements>
    <a:clrScheme name="Другая 2">
      <a:dk1>
        <a:srgbClr val="DE6B5C"/>
      </a:dk1>
      <a:lt1>
        <a:sysClr val="window" lastClr="FFFFFF"/>
      </a:lt1>
      <a:dk2>
        <a:srgbClr val="696464"/>
      </a:dk2>
      <a:lt2>
        <a:srgbClr val="E9E5DC"/>
      </a:lt2>
      <a:accent1>
        <a:srgbClr val="FF000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AF273E"/>
        </a:dk1>
        <a:lt1>
          <a:srgbClr val="FFCC00"/>
        </a:lt1>
        <a:dk2>
          <a:srgbClr val="33CCFF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DE2FF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BB5F03"/>
        </a:dk1>
        <a:lt1>
          <a:srgbClr val="FFFFFF"/>
        </a:lt1>
        <a:dk2>
          <a:srgbClr val="00CC66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AAE2B8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003B76"/>
        </a:dk1>
        <a:lt1>
          <a:srgbClr val="FFFFFF"/>
        </a:lt1>
        <a:dk2>
          <a:srgbClr val="FF9966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FFCAB8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FFFF66"/>
        </a:dk1>
        <a:lt1>
          <a:srgbClr val="FFFFFF"/>
        </a:lt1>
        <a:dk2>
          <a:srgbClr val="86001A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4">
        <a:dk1>
          <a:srgbClr val="FFFF66"/>
        </a:dk1>
        <a:lt1>
          <a:srgbClr val="FFFFFF"/>
        </a:lt1>
        <a:dk2>
          <a:srgbClr val="A4F567"/>
        </a:dk2>
        <a:lt2>
          <a:srgbClr val="4DE551"/>
        </a:lt2>
        <a:accent1>
          <a:srgbClr val="FFCCFF"/>
        </a:accent1>
        <a:accent2>
          <a:srgbClr val="FF6600"/>
        </a:accent2>
        <a:accent3>
          <a:srgbClr val="CFF9B8"/>
        </a:accent3>
        <a:accent4>
          <a:srgbClr val="DADADA"/>
        </a:accent4>
        <a:accent5>
          <a:srgbClr val="FFE2FF"/>
        </a:accent5>
        <a:accent6>
          <a:srgbClr val="E75C00"/>
        </a:accent6>
        <a:hlink>
          <a:srgbClr val="FFFF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183</Words>
  <Application>Microsoft Office PowerPoint</Application>
  <PresentationFormat>Экран (4:3)</PresentationFormat>
  <Paragraphs>84</Paragraphs>
  <Slides>26</Slides>
  <Notes>2</Notes>
  <HiddenSlides>0</HiddenSlides>
  <MMClips>11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Тема Office</vt:lpstr>
      <vt:lpstr>1_Тема Office</vt:lpstr>
      <vt:lpstr>Оформление по умолчанию</vt:lpstr>
      <vt:lpstr>Занавес</vt:lpstr>
      <vt:lpstr>1_Занавес</vt:lpstr>
      <vt:lpstr>2_Занавес</vt:lpstr>
      <vt:lpstr>3_Занавес</vt:lpstr>
      <vt:lpstr>4_Занавес</vt:lpstr>
      <vt:lpstr>5_Занавес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Василий Коробко</vt:lpstr>
      <vt:lpstr>Виктор Хоменко</vt:lpstr>
      <vt:lpstr>Юта Бондаровская</vt:lpstr>
      <vt:lpstr>Галя Комлева</vt:lpstr>
      <vt:lpstr>Нина Куковерова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2015-04-05T11:58:25Z</dcterms:created>
  <dcterms:modified xsi:type="dcterms:W3CDTF">2021-07-06T04:23:46Z</dcterms:modified>
</cp:coreProperties>
</file>