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67" r:id="rId2"/>
    <p:sldId id="256" r:id="rId3"/>
    <p:sldId id="257" r:id="rId4"/>
    <p:sldId id="263" r:id="rId5"/>
    <p:sldId id="264" r:id="rId6"/>
    <p:sldId id="268" r:id="rId7"/>
    <p:sldId id="269" r:id="rId8"/>
    <p:sldId id="266" r:id="rId9"/>
    <p:sldId id="258" r:id="rId10"/>
    <p:sldId id="260" r:id="rId11"/>
    <p:sldId id="270" r:id="rId12"/>
    <p:sldId id="265" r:id="rId13"/>
    <p:sldId id="261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126DBCF-59EE-47E4-9DCD-24CE6A6F33D2}">
          <p14:sldIdLst>
            <p14:sldId id="267"/>
            <p14:sldId id="272"/>
            <p14:sldId id="256"/>
            <p14:sldId id="257"/>
            <p14:sldId id="263"/>
            <p14:sldId id="264"/>
            <p14:sldId id="268"/>
            <p14:sldId id="269"/>
            <p14:sldId id="266"/>
            <p14:sldId id="258"/>
            <p14:sldId id="260"/>
            <p14:sldId id="270"/>
            <p14:sldId id="265"/>
            <p14:sldId id="261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969696"/>
    <a:srgbClr val="CC6600"/>
    <a:srgbClr val="808080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21E5-ABFF-45C8-81C7-1D92229C76B8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65F02-788F-44EA-A8EF-5785DEDA1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107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AB35-B89E-4E09-BBC3-FDAFB8FEB3E9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C707-8693-49BD-A60D-C4273CC2C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27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03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055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055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C816-9897-48A4-BC71-3516F7FB516C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99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286D-551C-45CF-94B6-FA63B509AFC4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51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DBBA-8751-477F-B39A-65D2BB8B2D1E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8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1B6-1185-4F52-BAFE-0D64ADD6F9EB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7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EFD-6E31-4D93-B938-05736C1FDA22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6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6B85-2548-4E2A-9002-DB4EBB999E81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0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1F5-0DE5-428D-9B02-989377398F26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31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858-2369-4B48-8C59-D2668653D836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53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9760-DAAE-403B-B0FB-A52C2FC044F8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141C-6AEA-41DA-8AC7-EAED42C5C564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74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CCEE-9866-41C5-A4C0-F8E55F6E45D4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23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E8EA-45AC-4250-9447-B1D2236FCFF8}" type="datetime1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C00D-08B4-486D-9563-AAA375A30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9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6700" dirty="0">
                <a:solidFill>
                  <a:srgbClr val="002060"/>
                </a:solidFill>
              </a:rPr>
              <a:t/>
            </a:r>
            <a:br>
              <a:rPr lang="ru-RU" sz="67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дидактическая игра</a:t>
            </a:r>
            <a:endParaRPr lang="ru-RU" sz="67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4752528" cy="1916832"/>
          </a:xfrm>
        </p:spPr>
        <p:txBody>
          <a:bodyPr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25979"/>
            <a:ext cx="5983979" cy="4210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190611"/>
            <a:ext cx="4044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ТЕРЕМОК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648072" cy="14401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6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332656"/>
            <a:ext cx="662473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67" y="3212976"/>
            <a:ext cx="1186220" cy="11283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91080" y="2276872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141" y="3319490"/>
            <a:ext cx="1021878" cy="10218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28674" y="2276873"/>
            <a:ext cx="435014" cy="432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2252" y="3365737"/>
            <a:ext cx="2044930" cy="114335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596336" y="2276873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27784" y="46531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095303"/>
            <a:ext cx="1174452" cy="149748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940152" y="4653136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216" y="5299059"/>
            <a:ext cx="1293723" cy="12937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6206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Кто сломал теремок?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299" y="6507058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2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702" y="116632"/>
            <a:ext cx="517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Давай построим животным теремок.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Какие фигуры нам понадобятся?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981" y="764704"/>
            <a:ext cx="6242500" cy="4392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4825" y="4637586"/>
            <a:ext cx="1912016" cy="18026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133980" y="4483092"/>
            <a:ext cx="2880320" cy="197131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5063838"/>
            <a:ext cx="1584176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6300"/>
            <a:ext cx="2967608" cy="28455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83231" y="5184558"/>
            <a:ext cx="839190" cy="1296144"/>
          </a:xfrm>
          <a:prstGeom prst="rect">
            <a:avLst/>
          </a:prstGeom>
          <a:solidFill>
            <a:srgbClr val="9966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0617" y="6586052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1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1 0.01597 L 0.26511 0.01597 C 0.32118 0.01597 0.39011 -0.05301 0.39011 -0.10903 L 0.39011 -0.2340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-0.19791 C 0.04375 -0.26898 0.04097 -0.34444 0.03351 -0.41551 C 0.03281 -0.43171 0.0309 -0.44722 0.02986 -0.46342 C 0.02951 -0.47939 0.03819 -0.50115 0.02882 -0.51111 C 0.02239 -0.51805 -0.01354 -0.50926 -0.02865 -0.5074 C -0.03733 -0.50393 -0.04636 -0.50439 -0.05521 -0.5037 C -0.06285 -0.49976 -0.07257 -0.49953 -0.08056 -0.49861 C -0.09705 -0.49444 -0.11389 -0.49236 -0.13056 -0.49097 C -0.14184 -0.4875 -0.15052 -0.48912 -0.16267 -0.48981 C -0.19983 -0.49514 -0.23507 -0.49351 -0.27309 -0.49351 " pathEditMode="relative" rAng="0" ptsTypes="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10533 C 0.01597 -0.11088 0.01562 -0.11459 0.01354 -0.11898 C 0.01232 -0.12732 0.00955 -0.13334 0.00625 -0.13982 C 0.00521 -0.1456 0.0026 -0.14676 0.00052 -0.15232 C -0.00174 -0.15949 -0.00348 -0.16945 -0.0066 -0.1757 C -0.00782 -0.17801 -0.00955 -0.17963 -0.01059 -0.18195 C -0.01389 -0.1882 -0.01493 -0.19584 -0.01962 -0.20047 C -0.02327 -0.20996 -0.02674 -0.21875 -0.0316 -0.22755 C -0.03629 -0.24792 -0.04827 -0.26135 -0.05573 -0.2794 C -0.06007 -0.29005 -0.06945 -0.31435 -0.07587 -0.32107 C -0.08125 -0.3375 -0.09236 -0.34838 -0.09931 -0.36297 C -0.10365 -0.37246 -0.10747 -0.38148 -0.11216 -0.39028 C -0.11424 -0.39422 -0.11736 -0.39607 -0.11945 -0.4 C -0.12327 -0.40718 -0.12622 -0.41459 -0.13073 -0.42084 C -0.13212 -0.42871 -0.13646 -0.43148 -0.13941 -0.4382 C -0.14341 -0.44699 -0.14705 -0.45602 -0.1507 -0.46528 C -0.15313 -0.47894 -0.16111 -0.48727 -0.16615 -0.49861 C -0.16823 -0.50348 -0.16893 -0.50672 -0.1717 -0.51088 C -0.17483 -0.5206 -0.17969 -0.52894 -0.18368 -0.5382 C -0.18542 -0.54167 -0.18698 -0.5456 -0.18854 -0.54931 C -0.18924 -0.55023 -0.19028 -0.55278 -0.19028 -0.55255 C -0.19115 -0.55695 -0.19427 -0.56389 -0.19427 -0.56366 C -0.19549 -0.57084 -0.19393 -0.56459 -0.19757 -0.5713 C -0.19931 -0.57431 -0.19983 -0.57894 -0.20157 -0.58241 C -0.20243 -0.58727 -0.20348 -0.58935 -0.20625 -0.59236 C -0.20851 -0.60139 -0.20538 -0.59051 -0.20955 -0.59838 C -0.21007 -0.59931 -0.2099 -0.60093 -0.21042 -0.60209 C -0.21094 -0.60348 -0.21268 -0.60579 -0.21268 -0.60556 " pathEditMode="relative" rAng="0" ptsTypes="fffffff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505 L -0.00278 -0.2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1444" y="260648"/>
            <a:ext cx="6624736" cy="15493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20155" y="2852936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90346" y="2060850"/>
            <a:ext cx="435014" cy="432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1764" y="363795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51764" y="446847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51764" y="5246222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256" y="33265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Представьте, что вы решили помочь животным - построить для каждого из них отдельный теремок. Сколько же домиков нужно построить? Назовите героев сказки и сосчитайте их.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0199" y="2191132"/>
            <a:ext cx="7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ОДИН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3410" y="2915651"/>
            <a:ext cx="58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0770" y="370190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3325" y="4622750"/>
            <a:ext cx="94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ЧЕТЫРЕ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9400" y="537499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ПЯТЬ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4055" y="1844606"/>
            <a:ext cx="7181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85245" y="25604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85245" y="335873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85244" y="422282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09328" y="50056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21904"/>
            <a:ext cx="1009222" cy="1009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444" y="5467255"/>
            <a:ext cx="1409480" cy="134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822" y="5470485"/>
            <a:ext cx="1337538" cy="1337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497" y="5744326"/>
            <a:ext cx="2045751" cy="1143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5362772"/>
            <a:ext cx="1172686" cy="149522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248" y="6632470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3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794" y="5051026"/>
            <a:ext cx="2619800" cy="1464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088" y="1734683"/>
            <a:ext cx="798971" cy="798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594" y="4439860"/>
            <a:ext cx="1650996" cy="2105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47" y="182620"/>
            <a:ext cx="6682467" cy="4702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73016"/>
            <a:ext cx="2280058" cy="21689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861048"/>
            <a:ext cx="1750498" cy="1750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82" y="116632"/>
            <a:ext cx="2247528" cy="215511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553" y="6515804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rId10" action="ppaction://hlinksldjump" highlightClick="1"/>
          </p:cNvPr>
          <p:cNvSpPr/>
          <p:nvPr/>
        </p:nvSpPr>
        <p:spPr>
          <a:xfrm>
            <a:off x="257646" y="6544955"/>
            <a:ext cx="569938" cy="18528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1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5872" y="260648"/>
            <a:ext cx="7704856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Домик в поле появился,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Он в жилище превратился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Для мышонка и лисёнка,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Зайца, волка, медвежонка.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84" t="41295" r="1" b="9255"/>
          <a:stretch/>
        </p:blipFill>
        <p:spPr>
          <a:xfrm>
            <a:off x="927713" y="2996952"/>
            <a:ext cx="1254686" cy="1119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491" y="2996952"/>
            <a:ext cx="1337618" cy="1003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714" y="4818604"/>
            <a:ext cx="1184684" cy="11846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833" y="4741422"/>
            <a:ext cx="1740423" cy="13390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3678" y="2711937"/>
            <a:ext cx="2235856" cy="15732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702797"/>
            <a:ext cx="1700781" cy="17007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754" y="6420322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9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72281" y="214526"/>
            <a:ext cx="7353944" cy="12961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Хитренько взглянула</a:t>
            </a:r>
          </a:p>
          <a:p>
            <a:pPr algn="ctr"/>
            <a:r>
              <a:rPr lang="ru-RU" sz="1600" dirty="0"/>
              <a:t>Хвостиком махнула</a:t>
            </a:r>
          </a:p>
          <a:p>
            <a:pPr algn="ctr"/>
            <a:r>
              <a:rPr lang="ru-RU" sz="1600" dirty="0"/>
              <a:t>И исчезла - чудеса</a:t>
            </a:r>
          </a:p>
          <a:p>
            <a:pPr algn="ctr"/>
            <a:r>
              <a:rPr lang="ru-RU" sz="1600" dirty="0"/>
              <a:t>Где ты, рыжая 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892" y="5096343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920" y="5177495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177495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592" y="4941168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096343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55664" y="1713425"/>
            <a:ext cx="407288" cy="4068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102" y="235929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891201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2863" y="3420164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2863" y="393031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871993" y="2340551"/>
            <a:ext cx="397854" cy="4068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76710" y="2891201"/>
            <a:ext cx="388420" cy="3693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76680" y="3928594"/>
            <a:ext cx="407288" cy="36908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86114" y="3424994"/>
            <a:ext cx="397854" cy="3645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6319" y="6610412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4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1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549" y="5085184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959" y="5085788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11" y="5085184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9847" y="475488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041" y="5044910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95548" y="1772816"/>
            <a:ext cx="31641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365902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0374" y="2794754"/>
            <a:ext cx="308716" cy="3111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03244" y="3401474"/>
            <a:ext cx="301020" cy="2981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03244" y="3928594"/>
            <a:ext cx="299781" cy="28607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632167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Ой, зайчишкам не до смеха</a:t>
            </a:r>
          </a:p>
          <a:p>
            <a:pPr algn="ctr"/>
            <a:r>
              <a:rPr lang="ru-RU" dirty="0"/>
              <a:t>От его клыков и меха</a:t>
            </a:r>
          </a:p>
          <a:p>
            <a:pPr algn="ctr"/>
            <a:r>
              <a:rPr lang="ru-RU" dirty="0"/>
              <a:t>В зайцах с детства знает толк</a:t>
            </a:r>
          </a:p>
          <a:p>
            <a:pPr algn="ctr"/>
            <a:r>
              <a:rPr lang="ru-RU" dirty="0"/>
              <a:t>Злой, зубастый, серый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485" y="6525344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8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95548" y="1772816"/>
            <a:ext cx="316412" cy="28803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372952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14405" y="2780928"/>
            <a:ext cx="296303" cy="31029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0374" y="3331676"/>
            <a:ext cx="301020" cy="298189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872" y="3928594"/>
            <a:ext cx="299782" cy="28607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276288" cy="1224136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Косолапый и большой,</a:t>
            </a:r>
          </a:p>
          <a:p>
            <a:pPr algn="ctr"/>
            <a:r>
              <a:rPr lang="ru-RU" dirty="0"/>
              <a:t>Спит в берлоге он зимой.</a:t>
            </a:r>
          </a:p>
          <a:p>
            <a:pPr algn="ctr"/>
            <a:r>
              <a:rPr lang="ru-RU" dirty="0"/>
              <a:t>Любит шишки, любит мёд,</a:t>
            </a:r>
          </a:p>
          <a:p>
            <a:pPr algn="ctr"/>
            <a:r>
              <a:rPr lang="ru-RU" dirty="0"/>
              <a:t>Ну-ка, кто же назовёт?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75" y="6517586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7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920374" y="1772816"/>
            <a:ext cx="291586" cy="2880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260533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0374" y="2794754"/>
            <a:ext cx="291586" cy="27420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0374" y="3296105"/>
            <a:ext cx="301020" cy="2981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872" y="3928594"/>
            <a:ext cx="299782" cy="286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276288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Комочек пуха,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длинное ухо,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Прыгает ловко,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любит морковку.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1848" y="6543651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6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895548" y="1772816"/>
            <a:ext cx="316412" cy="3286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6400" y="3260533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Волк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Заяц</a:t>
            </a:r>
          </a:p>
        </p:txBody>
      </p:sp>
      <p:sp>
        <p:nvSpPr>
          <p:cNvPr id="23" name="Овал 22"/>
          <p:cNvSpPr/>
          <p:nvPr/>
        </p:nvSpPr>
        <p:spPr>
          <a:xfrm>
            <a:off x="3920374" y="2300528"/>
            <a:ext cx="301020" cy="3111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97773" y="2780928"/>
            <a:ext cx="298909" cy="3111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0374" y="3296105"/>
            <a:ext cx="301020" cy="2981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872" y="3928594"/>
            <a:ext cx="299782" cy="2860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2281" y="188640"/>
            <a:ext cx="7276288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Живет в норке,</a:t>
            </a:r>
          </a:p>
          <a:p>
            <a:pPr algn="ctr"/>
            <a:r>
              <a:rPr lang="ru-RU" dirty="0"/>
              <a:t>Грызет корки.</a:t>
            </a:r>
          </a:p>
          <a:p>
            <a:pPr algn="ctr"/>
            <a:r>
              <a:rPr lang="ru-RU" dirty="0"/>
              <a:t>Короткие ножки.</a:t>
            </a:r>
          </a:p>
          <a:p>
            <a:pPr algn="ctr"/>
            <a:r>
              <a:rPr lang="ru-RU" dirty="0"/>
              <a:t>Боится кошки.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569" y="6558809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1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0225"/>
            <a:ext cx="496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Динамическая пауза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8973" y="6381328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Detskaya-pesenka-Na-polyanke-zayki-tancevali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6099524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168680"/>
            <a:ext cx="1942089" cy="1850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112" y="4053124"/>
            <a:ext cx="2046400" cy="204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03591" y="3168680"/>
            <a:ext cx="1877219" cy="167316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910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1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332656"/>
            <a:ext cx="662473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Кто первый увидел теремок?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120" y="3212976"/>
            <a:ext cx="1186220" cy="11283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506063" y="2564905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141" y="3585177"/>
            <a:ext cx="1021878" cy="10218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62569" y="2564904"/>
            <a:ext cx="43501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247" y="3488212"/>
            <a:ext cx="2044930" cy="114335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860946" y="25649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27784" y="46531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095303"/>
            <a:ext cx="1174452" cy="149748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940152" y="4653136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216" y="5299059"/>
            <a:ext cx="1293723" cy="129372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423" y="6507058"/>
            <a:ext cx="6699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5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232</Words>
  <Application>Microsoft Office PowerPoint</Application>
  <PresentationFormat>Экран (4:3)</PresentationFormat>
  <Paragraphs>81</Paragraphs>
  <Slides>14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дидактическая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user</cp:lastModifiedBy>
  <cp:revision>66</cp:revision>
  <dcterms:created xsi:type="dcterms:W3CDTF">2016-01-29T14:12:08Z</dcterms:created>
  <dcterms:modified xsi:type="dcterms:W3CDTF">2018-10-06T06:13:21Z</dcterms:modified>
</cp:coreProperties>
</file>