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62" r:id="rId4"/>
    <p:sldId id="258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9F8EF-C77A-4223-9AA0-731453FCA073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FB7C3-D5FF-4E87-AA4B-2172C0B51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FB7C3-D5FF-4E87-AA4B-2172C0B5128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972AA-603E-4AC5-91A9-5F176D313545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D1E27-4418-4CA7-87E1-AD835F31C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хожее изображени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0"/>
            <a:ext cx="5122912" cy="594928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Экологическая сказка </a:t>
            </a: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«Как рак чистый       водоём искал»</a:t>
            </a: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Лыкова И.В.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Картинки по запросу рак в воде из сказк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335688" y="3140968"/>
            <a:ext cx="28083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охожее изображен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916832"/>
            <a:ext cx="5148064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62664" cy="27089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Жили- были рак и лягушка. И решили они пойти искать себе дом. Шли они полями, лесами и пришли к большому болоту. Лягушка и говорит: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«Вот как раз дом по мне, давай здесь жить останемся». Рак посмотрел на болото, не понравилось ему, потому что  грязное оно было. И сказал рак лягушке: «Не буду в болоте жить, я люблю чистый водоем». 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Картинки по запросу рак в воде из сказк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79512" y="3977680"/>
            <a:ext cx="34918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Экология. Берегите воду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852936"/>
            <a:ext cx="9144000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И пошёл рак дальше искать подходящий водоём, а лягушка на болоте осталась жить. Шёл рак шёл и набрёл на пруд. Пруд был большой, но все берега и вода в пруду были завалены мусором. Наверное, люди оставили мусор. Не понравилось раку и это  жилище. Дальше пошел рак.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8" name="Рисунок 7" descr="Похожее изображение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7687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Картинки по запросу рак в воде из сказки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49796" y="3843300"/>
            <a:ext cx="1008112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и по запросу рак из сказ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9144000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Шёл полями, шёл лугами и пришёл к речке. Только хотел войти в речку, как выпрыгнула из нее рыба и говорит: « Куда ты в мою реку собрался, я здесь живу  одна и не нужны мне ни какие соседи!»  Рак не стал с ней спорить и отправился  дальше дом искать.</a:t>
            </a:r>
            <a:br>
              <a:rPr lang="ru-RU" sz="2000" dirty="0" smtClean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и по запросу картинки сказочная ре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060848"/>
            <a:ext cx="9144000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70C0"/>
                </a:solidFill>
              </a:rPr>
              <a:t>Шёл, шёл и пришел он к лесу.  Увидел  в лесу  чистое озеро. Вода в нём прозрачная, словно стеклышко. Обрадовался рак, что дом нашёл.  И поселился рак в этом озере, уж очень оно ему понравилось. 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Берегите, люди, реки, озера, пруды, не засоряйте их.</a:t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 Ведь обитатели водоемов любят </a:t>
            </a:r>
            <a:r>
              <a:rPr lang="ru-RU" sz="2200" dirty="0">
                <a:solidFill>
                  <a:srgbClr val="FF0000"/>
                </a:solidFill>
              </a:rPr>
              <a:t>ж</a:t>
            </a:r>
            <a:r>
              <a:rPr lang="ru-RU" sz="2200" dirty="0" smtClean="0">
                <a:solidFill>
                  <a:srgbClr val="FF0000"/>
                </a:solidFill>
              </a:rPr>
              <a:t>ить в чистой воде.</a:t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5" name="Рисунок 4" descr="Картинки по запросу рак в воде из сказк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012160" y="5301208"/>
            <a:ext cx="313184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186</Words>
  <Application>Microsoft Office PowerPoint</Application>
  <PresentationFormat>Экран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Экологическая сказка   «Как рак чистый       водоём искал»    Лыкова И.В.</vt:lpstr>
      <vt:lpstr>Жили- были рак и лягушка. И решили они пойти искать себе дом. Шли они полями, лесами и пришли к большому болоту. Лягушка и говорит:  «Вот как раз дом по мне, давай здесь жить останемся». Рак посмотрел на болото, не понравилось ему, потому что  грязное оно было. И сказал рак лягушке: «Не буду в болоте жить, я люблю чистый водоем». </vt:lpstr>
      <vt:lpstr>И пошёл рак дальше искать подходящий водоём, а лягушка на болоте осталась жить. Шёл рак шёл и набрёл на пруд. Пруд был большой, но все берега и вода в пруду были завалены мусором. Наверное, люди оставили мусор. Не понравилось раку и это  жилище. Дальше пошел рак.</vt:lpstr>
      <vt:lpstr>Шёл полями, шёл лугами и пришёл к речке. Только хотел войти в речку, как выпрыгнула из нее рыба и говорит: « Куда ты в мою реку собрался, я здесь живу  одна и не нужны мне ни какие соседи!»  Рак не стал с ней спорить и отправился  дальше дом искать. </vt:lpstr>
      <vt:lpstr>Шёл, шёл и пришел он к лесу.  Увидел  в лесу  чистое озеро. Вода в нём прозрачная, словно стеклышко. Обрадовался рак, что дом нашёл.  И поселился рак в этом озере, уж очень оно ему понравилось.  Берегите, люди, реки, озера, пруды, не засоряйте их.  Ведь обитатели водоемов любят жить в чистой воде.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сказка   «Как рак чистый       водоём искал»</dc:title>
  <dc:creator>Иришка</dc:creator>
  <cp:lastModifiedBy>Windows 10</cp:lastModifiedBy>
  <cp:revision>4</cp:revision>
  <dcterms:created xsi:type="dcterms:W3CDTF">2018-02-15T16:21:14Z</dcterms:created>
  <dcterms:modified xsi:type="dcterms:W3CDTF">2020-05-16T14:59:07Z</dcterms:modified>
</cp:coreProperties>
</file>