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8" r:id="rId4"/>
    <p:sldId id="269" r:id="rId5"/>
    <p:sldId id="259" r:id="rId6"/>
    <p:sldId id="270" r:id="rId7"/>
    <p:sldId id="260" r:id="rId8"/>
    <p:sldId id="261" r:id="rId9"/>
    <p:sldId id="271" r:id="rId10"/>
    <p:sldId id="265" r:id="rId11"/>
    <p:sldId id="273" r:id="rId12"/>
    <p:sldId id="272" r:id="rId13"/>
    <p:sldId id="275" r:id="rId14"/>
    <p:sldId id="267" r:id="rId15"/>
    <p:sldId id="274" r:id="rId16"/>
    <p:sldId id="277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579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193B-0D1C-459C-B966-1C4739036C89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0E66-DEF3-4ED9-8389-89AC17156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193B-0D1C-459C-B966-1C4739036C89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0E66-DEF3-4ED9-8389-89AC17156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193B-0D1C-459C-B966-1C4739036C89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0E66-DEF3-4ED9-8389-89AC17156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193B-0D1C-459C-B966-1C4739036C89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0E66-DEF3-4ED9-8389-89AC17156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193B-0D1C-459C-B966-1C4739036C89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0E66-DEF3-4ED9-8389-89AC17156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193B-0D1C-459C-B966-1C4739036C89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0E66-DEF3-4ED9-8389-89AC17156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193B-0D1C-459C-B966-1C4739036C89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0E66-DEF3-4ED9-8389-89AC17156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193B-0D1C-459C-B966-1C4739036C89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0E66-DEF3-4ED9-8389-89AC17156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193B-0D1C-459C-B966-1C4739036C89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0E66-DEF3-4ED9-8389-89AC17156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193B-0D1C-459C-B966-1C4739036C89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0E66-DEF3-4ED9-8389-89AC17156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193B-0D1C-459C-B966-1C4739036C89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E20E66-DEF3-4ED9-8389-89AC17156E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61193B-0D1C-459C-B966-1C4739036C89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E20E66-DEF3-4ED9-8389-89AC17156EF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28586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ТЕАТРАЛЬНОЕ ИСКУССТВО И ХУДОЖНИК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396318" cy="3629464"/>
          </a:xfrm>
        </p:spPr>
        <p:txBody>
          <a:bodyPr>
            <a:normAutofit/>
          </a:bodyPr>
          <a:lstStyle/>
          <a:p>
            <a:endParaRPr lang="ru-RU" sz="4000" dirty="0" smtClean="0">
              <a:solidFill>
                <a:schemeClr val="tx1"/>
              </a:solidFill>
            </a:endParaRPr>
          </a:p>
          <a:p>
            <a:endParaRPr lang="ru-RU" sz="4000" dirty="0" smtClean="0"/>
          </a:p>
          <a:p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Выполнила: </a:t>
            </a:r>
            <a:r>
              <a:rPr lang="ru-RU" sz="1800" dirty="0" smtClean="0"/>
              <a:t>Т.В.</a:t>
            </a:r>
            <a:r>
              <a:rPr lang="ru-RU" sz="1800" dirty="0" smtClean="0">
                <a:solidFill>
                  <a:schemeClr val="tx1"/>
                </a:solidFill>
              </a:rPr>
              <a:t>Иваненко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г.Барнаул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63272" cy="2071702"/>
          </a:xfrm>
        </p:spPr>
        <p:txBody>
          <a:bodyPr>
            <a:noAutofit/>
          </a:bodyPr>
          <a:lstStyle/>
          <a:p>
            <a:pPr lvl="0"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Еще одним очень важным выразительным средством театра является художественное оформление, с помощью которого обдумывается решение занавеса, возможность вращающейся сцены, ее приподнимания, использования люков и т.д. </a:t>
            </a:r>
            <a:b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-45718" y="1435100"/>
            <a:ext cx="45719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занавес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3117"/>
            <a:ext cx="9144000" cy="471488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Важную роль играют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2000240"/>
            <a:ext cx="4038600" cy="44348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Бутафо́рия</a:t>
            </a:r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поддельные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муляж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специально изготавливаемые предметы, употребляемые в театральных спектаклях взамен настоящих вещей. Предметы бутафории отличаются подчёркнутой </a:t>
            </a:r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выразительностью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внешней формы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Освещение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«главный волшебник» в театре. Освещение декораций и костюмов позволяет выявить </a:t>
            </a:r>
            <a:r>
              <a:rPr lang="ru-RU" sz="3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объём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фактуру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передать живописные нюансы, создать </a:t>
            </a:r>
            <a:r>
              <a:rPr lang="ru-RU" sz="3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иллюзорные эффекты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тех или иных материалов, тканей, трансформировать их </a:t>
            </a:r>
            <a:r>
              <a:rPr lang="ru-RU" sz="3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цвет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С помощью света </a:t>
            </a:r>
            <a:r>
              <a:rPr lang="ru-RU" sz="3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можно имитировать рассвет, закат или картину пожара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rmAutofit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Бутафория           Освещение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6" descr="бутафори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4495800" cy="5000636"/>
          </a:xfrm>
        </p:spPr>
      </p:pic>
      <p:pic>
        <p:nvPicPr>
          <p:cNvPr id="6" name="Содержимое 7" descr="освещение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57364"/>
            <a:ext cx="4495800" cy="500063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И, конечно, грим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Очень </a:t>
            </a:r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важно, чтобы грим был не просто внешним косметическим средством, а внутренним психологическим содержанием образа</a:t>
            </a:r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532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Преобразования с помощью грима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грим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28802"/>
            <a:ext cx="4643438" cy="4929198"/>
          </a:xfrm>
        </p:spPr>
      </p:pic>
      <p:pic>
        <p:nvPicPr>
          <p:cNvPr id="8" name="Содержимое 7" descr="грим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928802"/>
            <a:ext cx="4429123" cy="492919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Другие реквизиты театра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еквизиты театр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000240"/>
            <a:ext cx="5572165" cy="485775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643074"/>
          </a:xfrm>
        </p:spPr>
        <p:txBody>
          <a:bodyPr>
            <a:normAutofit/>
          </a:bodyPr>
          <a:lstStyle/>
          <a:p>
            <a:pPr lvl="0" algn="ctr"/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ctr"/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ходе работы мы 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увидели, что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одним из главных соавторов режиссера в процессе создания спектакля является сценограф.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Деятельность сценографа - это особый вид художественного творчества , который включает в себя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оформление сцены, обозначение места действия, стиль костюмов персонажей, особенности реквизита. Сценограф отвечает за пространственное оформление спектакля. Театр воздействует не только словом, особым эмоциональным состоянием актера, но и пластикой движения, музыкой, светом, цветом, художественным оформлением сцены. Именно благодаря оформлению мы переносимся в чудесный мир волшебства и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тайны.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теат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14554"/>
            <a:ext cx="9144000" cy="464344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55679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Театр начинается с вешалки </a:t>
            </a:r>
            <a:r>
              <a:rPr lang="ru-RU" sz="1800" dirty="0" smtClean="0"/>
              <a:t>(И.Станиславский)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968552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Художник в театре</a:t>
            </a:r>
            <a:r>
              <a:rPr lang="ru-RU" dirty="0" smtClean="0">
                <a:solidFill>
                  <a:schemeClr val="tx1"/>
                </a:solidFill>
              </a:rPr>
              <a:t> — это, в первую очередь, сценограф, дизайнер сцены. Он создает внешний облик спектакля, заведует созданием декораций, оформлением сцены.</a:t>
            </a:r>
            <a:r>
              <a:rPr lang="ru-RU" b="1" dirty="0" smtClean="0">
                <a:solidFill>
                  <a:schemeClr val="tx1"/>
                </a:solidFill>
              </a:rPr>
              <a:t> Сценография</a:t>
            </a:r>
            <a:r>
              <a:rPr lang="ru-RU" dirty="0" smtClean="0">
                <a:solidFill>
                  <a:schemeClr val="tx1"/>
                </a:solidFill>
              </a:rPr>
              <a:t> – это вид художественного творчества, занимающийся оформлением спектакля и созданием его изобразительно-пластического образа, существующего в сценическом времени и пространстве. В спектакле к искусству сценографии относится все, что окружает актера, все, с чем он имеет дело: </a:t>
            </a:r>
            <a:r>
              <a:rPr lang="ru-RU" b="1" dirty="0" smtClean="0">
                <a:solidFill>
                  <a:schemeClr val="tx1"/>
                </a:solidFill>
              </a:rPr>
              <a:t>декорации, костюмы, бутафория, грим, свет</a:t>
            </a:r>
            <a:r>
              <a:rPr lang="ru-RU" dirty="0" smtClean="0">
                <a:solidFill>
                  <a:schemeClr val="tx1"/>
                </a:solidFill>
              </a:rPr>
              <a:t>. ...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Театральные декорации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    </a:t>
            </a:r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незаменимый атрибут любой постановки, который придаёт ей особый шарм.</a:t>
            </a:r>
            <a:r>
              <a:rPr lang="ru-RU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Его главное назначение – визуализация той среды, в которой происходят события в спектакле</a:t>
            </a:r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и внешнего вида действующих лиц. Для этой цели создаются театральные декорации и костюмы героев. Театральная декорация состоит из множества частей. Это и обрамляющие элементы, и занавес, и объекты, находящиеся на сцене, а также кулисы, фон 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 декораций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  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Выделяют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два вида декораций для театральных постановок: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жесткие и мягкие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Жесткие декорации также делятся на огромное количество разновидностей. В первую очередь, они бывают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объёмными, 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полуобъёмными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плоскими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Также выделяют обыгрываемые декорации, с которыми актёры взаимодействуют во время спектакля (предметы мебели, лестницы, деревья и т.д.), и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необыгрываемые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которые лишь служат фоном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ОБЪЕМНЫЕ ДЕКОРАЦИИ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театр декораци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28802"/>
            <a:ext cx="9144000" cy="4929198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бъемные декораци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578645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ПЛОСКОСТНЫЕ ДЕКОРАЦИИ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ФОНОВЫЕ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ЖИВОПИСНЫЕ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фоновые декорации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571744"/>
            <a:ext cx="4429124" cy="4286256"/>
          </a:xfrm>
        </p:spPr>
      </p:pic>
      <p:pic>
        <p:nvPicPr>
          <p:cNvPr id="10" name="Содержимое 7" descr="живописные декорации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571744"/>
            <a:ext cx="4498975" cy="428625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5568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Костюм как выразительное средство</a:t>
            </a:r>
            <a:endParaRPr lang="ru-RU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196752"/>
            <a:ext cx="3008313" cy="566124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676400"/>
            <a:ext cx="9144000" cy="49673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1"/>
                </a:solidFill>
              </a:rPr>
              <a:t>     должен </a:t>
            </a:r>
            <a:r>
              <a:rPr lang="ru-RU" dirty="0" smtClean="0">
                <a:solidFill>
                  <a:schemeClr val="accent1"/>
                </a:solidFill>
              </a:rPr>
              <a:t>подчеркивать образ, в котором отображены биография человека, характер, национальность, характерные черты времени.  Это внешнее выразительное средство, отражающее внутреннее содержание персонажа. Таиров называл его "второй кожей актера". Интересно придуманный костюм помогает актеру в создании роли, будит его фантазию, создает необходимое творческое самочувствие, влияет на внутреннее содержание образа </a:t>
            </a:r>
            <a:r>
              <a:rPr lang="ru-RU" dirty="0" smtClean="0">
                <a:solidFill>
                  <a:schemeClr val="accent1"/>
                </a:solidFill>
              </a:rPr>
              <a:t>персонажа.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6" descr="костюм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4357686" cy="5643578"/>
          </a:xfrm>
        </p:spPr>
      </p:pic>
      <p:pic>
        <p:nvPicPr>
          <p:cNvPr id="8" name="Содержимое 7" descr="персонажи венец купец 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7686" y="1000108"/>
            <a:ext cx="4786314" cy="585789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167</TotalTime>
  <Words>471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ТЕАТРАЛЬНОЕ ИСКУССТВО И ХУДОЖНИК</vt:lpstr>
      <vt:lpstr>Театр начинается с вешалки (И.Станиславский)</vt:lpstr>
      <vt:lpstr>Театральные декорации</vt:lpstr>
      <vt:lpstr>Виды декораций</vt:lpstr>
      <vt:lpstr>ОБЪЕМНЫЕ ДЕКОРАЦИИ</vt:lpstr>
      <vt:lpstr>Слайд 6</vt:lpstr>
      <vt:lpstr>ПЛОСКОСТНЫЕ ДЕКОРАЦИИ</vt:lpstr>
      <vt:lpstr>Костюм как выразительное средство</vt:lpstr>
      <vt:lpstr>Слайд 9</vt:lpstr>
      <vt:lpstr>Еще одним очень важным выразительным средством театра является художественное оформление, с помощью которого обдумывается решение занавеса, возможность вращающейся сцены, ее приподнимания, использования люков и т.д.  </vt:lpstr>
      <vt:lpstr>Важную роль играют</vt:lpstr>
      <vt:lpstr>   Бутафория           Освещение</vt:lpstr>
      <vt:lpstr>И, конечно, грим</vt:lpstr>
      <vt:lpstr>Преобразования с помощью грима</vt:lpstr>
      <vt:lpstr>Другие реквизиты театра</vt:lpstr>
      <vt:lpstr>ВЫВОД: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ТЕАТРАЛЬНОЕ ИСКУССТВО И ХУДОЖНИК</dc:title>
  <dc:creator>Гость</dc:creator>
  <cp:lastModifiedBy>Гость</cp:lastModifiedBy>
  <cp:revision>26</cp:revision>
  <dcterms:created xsi:type="dcterms:W3CDTF">2020-09-30T08:38:06Z</dcterms:created>
  <dcterms:modified xsi:type="dcterms:W3CDTF">2021-08-11T05:27:01Z</dcterms:modified>
</cp:coreProperties>
</file>