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8" r:id="rId9"/>
    <p:sldId id="271" r:id="rId10"/>
    <p:sldId id="272" r:id="rId11"/>
    <p:sldId id="263" r:id="rId12"/>
    <p:sldId id="265" r:id="rId13"/>
    <p:sldId id="264" r:id="rId14"/>
    <p:sldId id="26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0" d="100"/>
          <a:sy n="70" d="100"/>
        </p:scale>
        <p:origin x="138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77CC-6AA4-4F2B-9D93-271E635D814F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9C40-58E4-4B5B-999B-C71F3A320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CAD50-606C-4AB7-86FE-16074E9C1CD3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AFBF9-EBEB-417D-BDEE-D8590FE6E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7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155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71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0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14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65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817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3122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950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391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667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46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7100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200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7919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200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465A-3B59-41F2-BB74-829DC5769999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3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4-tub-ru.yandex.net/i?id=52867184-21-72&amp;n=21" TargetMode="External"/><Relationship Id="rId2" Type="http://schemas.openxmlformats.org/officeDocument/2006/relationships/hyperlink" Target="http://im0-tub-ru.yandex.net/i?id=87920543-38-72&amp;n=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8mog.besthost.by/index.php?cstart=7&amp;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824154"/>
            <a:ext cx="8631267" cy="14467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ru-RU" sz="3600" b="1" dirty="0" smtClean="0">
              <a:solidFill>
                <a:srgbClr val="C00000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3600" b="1" dirty="0">
              <a:solidFill>
                <a:srgbClr val="C00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1200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Тема</a:t>
            </a:r>
            <a:r>
              <a:rPr lang="ru-RU" sz="11200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: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Семья- колыбель духовного рождения </a:t>
            </a:r>
            <a:endParaRPr lang="ru-RU" sz="1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11200" b="1" dirty="0" smtClean="0">
                <a:solidFill>
                  <a:srgbClr val="C00000"/>
                </a:solidFill>
              </a:rPr>
              <a:t>».</a:t>
            </a:r>
            <a:endParaRPr lang="ru-RU" sz="112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chemeClr val="accent4"/>
                </a:solidFill>
                <a:latin typeface="Annabelle" panose="03000400000000000000" pitchFamily="66" charset="0"/>
              </a:rPr>
              <a:t>»</a:t>
            </a:r>
            <a:endParaRPr lang="ru-RU" sz="5400" dirty="0">
              <a:solidFill>
                <a:schemeClr val="accent4"/>
              </a:solidFill>
              <a:latin typeface="Annabelle" panose="0300040000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5072074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педагог- психолог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Мигаль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Ольга Николаевна</a:t>
            </a:r>
          </a:p>
        </p:txBody>
      </p:sp>
      <p:sp>
        <p:nvSpPr>
          <p:cNvPr id="2" name="AutoShape 2" descr="https://www.zastavki.com/pictures/1280x800/2020People___Entertainment_and_recreation_Happy_family_plays_soccer_on_the_field_143680_12.jpg"/>
          <p:cNvSpPr>
            <a:spLocks noChangeAspect="1" noChangeArrowheads="1"/>
          </p:cNvSpPr>
          <p:nvPr/>
        </p:nvSpPr>
        <p:spPr bwMode="auto">
          <a:xfrm>
            <a:off x="1403648" y="36450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zastavki.com/pictures/1280x800/2020People___Entertainment_and_recreation_Happy_family_plays_soccer_on_the_field_143680_12.jpg"/>
          <p:cNvSpPr>
            <a:spLocks noChangeAspect="1" noChangeArrowheads="1"/>
          </p:cNvSpPr>
          <p:nvPr/>
        </p:nvSpPr>
        <p:spPr bwMode="auto">
          <a:xfrm>
            <a:off x="1979712" y="47672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www.zastavki.com/pictures/1280x800/2020People___Entertainment_and_recreation_Happy_family_plays_soccer_on_the_field_143680_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83426"/>
            <a:ext cx="6912768" cy="33778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9772" y="7937"/>
            <a:ext cx="3960440" cy="1586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БЮДЖЕТНОЕ ОБЩЕОБРАЗОВАТЕЛЬНОЕ УЧРЕЖДЕНИЕ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ОБЩЕОБРАЗОВАТЕЛЬНАЯ ШКОЛА № 10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 Б.А.ПЛЕТИНЯ СЕЛА НОВОГО СЕЛА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БРЮХОВЕЦКИЙ РАЙОН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115328" cy="59118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Иметь представление о различных этапах в жизни ребенка; 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Уважать право ребенка на собственное мнение; 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Уметь сдерживать собственнические инстинкты и относиться к ребенку как к равноправному партнеру, который просто пока что обладает меньшим жизненным опытом; 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уважением относиться к стремлению всех остальных членов семьи делать карьеру и самосовершенствоваться.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37112"/>
            <a:ext cx="5472608" cy="2232248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семейного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236" y="908721"/>
            <a:ext cx="8229600" cy="53290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Дефицит ласки,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который испытывают наши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дети;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Синдром опасного обращения с детьми -</a:t>
            </a:r>
            <a:r>
              <a:rPr lang="ru-RU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поведение родителей по отношению к ребенку, сопровождающееся нанесением физической, психологической и нравственной 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травмы;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6408712" cy="306896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для родителей 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929718" cy="590465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1.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признание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личности ребенка и его неприкосновенности.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2.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адекватной самооценки.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приобщение ребенка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реальным делам семьи.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силу воли ребенка.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Правило 5.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планировать.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6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ребовать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домашних обязанностей, поручений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7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общаться с другими детьми, людьми.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8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нравственные качества: доброту, порядочность, сочувствие, взаимопомощь, ответственность. </a:t>
            </a: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Любите и цените свою Семью!</a:t>
            </a:r>
            <a:b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80728"/>
            <a:ext cx="8229600" cy="5116847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А.С.Макаренко писал: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«Хотите, чтобы были хорошие дети- будьте счастливы».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0968"/>
            <a:ext cx="6048672" cy="371703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Список источников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492922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Афанасьева Т.М. Семья. М.: Просвешение,1985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Диалоги о воспитании: Книга для родителей/под ред. В.Н.Столетова; М.:Педагогика,1985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Культура семейных отношений: Сборник статей.М.,1985</a:t>
            </a:r>
          </a:p>
          <a:p>
            <a:pPr lvl="0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Г.К.,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А.Г. Найди себя. М.: Народное образование,2001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Воспитание без обид-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http://im0-tub-ru.yandex.net/i?id=87920543-38-72&amp;n=21</a:t>
            </a:r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бей ребенка -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http://im4-tub-ru.yandex.net/i?id=52867184-21-72&amp;n=21</a:t>
            </a:r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Семья -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http://school8mog.besthost.by/index.php?cstart=7&amp;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Семья школа любви- http://900igr.net/kartinki/obschestvoznanie/Semja-1/116-Ljubvi.html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254418" cy="6858000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none" fromWordArt="1">
            <a:prstTxWarp prst="textCascade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mpact"/>
              </a:rPr>
              <a:t>Спасибо     за </a:t>
            </a:r>
          </a:p>
          <a:p>
            <a:pPr algn="ctr"/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mpact"/>
              </a:rPr>
              <a:t>внимание!</a:t>
            </a:r>
            <a:endParaRPr lang="ru-RU" sz="3600" b="1" kern="10" spc="50" dirty="0">
              <a:ln w="1143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04664"/>
            <a:ext cx="7311756" cy="3667278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семейном кругу мы с вами растем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 основ – родительский дом.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семейном кругу все корни твои,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жизнь ты выходишь из этой семьи.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семейном кругу мы жизнь создаем,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 основ –родительский дом.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6768752" cy="3478143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1643042" y="3714752"/>
            <a:ext cx="2357437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1714480" y="3500438"/>
            <a:ext cx="2357437" cy="285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Прямая соединительная линия 9"/>
          <p:cNvCxnSpPr>
            <a:cxnSpLocks noChangeShapeType="1"/>
          </p:cNvCxnSpPr>
          <p:nvPr/>
        </p:nvCxnSpPr>
        <p:spPr bwMode="auto">
          <a:xfrm flipV="1">
            <a:off x="1643042" y="2571744"/>
            <a:ext cx="2286000" cy="9286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Прямая соединительная линия 9"/>
          <p:cNvCxnSpPr>
            <a:cxnSpLocks noChangeShapeType="1"/>
          </p:cNvCxnSpPr>
          <p:nvPr/>
        </p:nvCxnSpPr>
        <p:spPr bwMode="auto">
          <a:xfrm flipV="1">
            <a:off x="1500166" y="1785926"/>
            <a:ext cx="2286000" cy="9286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Семейные ценности</a:t>
            </a:r>
            <a:endParaRPr lang="ru-RU" sz="4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1538" y="1785926"/>
            <a:ext cx="642941" cy="3785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ЗАИМО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9058" y="1357298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выручка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2285992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понимание 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3214686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4214818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3372" y="5286388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согласие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1714480" y="4214818"/>
            <a:ext cx="2286000" cy="15001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Общение в семье 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6004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Общение в семье представляет собой отношение членов семьи друг к другу и их взаимодействие;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обмен информацией между ними, их духовный контакт;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спектр общения в семье может быть очень разнообразным. Помимо бесед о работе, домашнем хозяйстве, жизни друзей и знакомых оно включает в себя обсуждение вопросов, связанных с воспитанием детей, искусством, политикой и т.д.</a:t>
            </a: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65104"/>
            <a:ext cx="4608512" cy="2492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родителей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ребенка уверенности в том, что его любят и о нем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заботятся;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относиться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ребенку в любом возрасте любовно 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внимательно;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постоянный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психологический контакт с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ребенком;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заинтересованность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 всем, что происходит в жизни ребенка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16632"/>
            <a:ext cx="7272808" cy="55446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родителей в воспитании:</a:t>
            </a:r>
          </a:p>
          <a:p>
            <a:pPr marL="457200" lvl="1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непонимание позиции ребенка;</a:t>
            </a:r>
          </a:p>
          <a:p>
            <a:pPr marL="457200" lvl="1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проявление равнодушия к проблеме ребенка;</a:t>
            </a:r>
          </a:p>
          <a:p>
            <a:pPr marL="457200" lvl="1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навязывают свое мнение;</a:t>
            </a:r>
          </a:p>
          <a:p>
            <a:pPr marL="457200" lvl="1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кричат, читают нотации.</a:t>
            </a:r>
          </a:p>
          <a:p>
            <a:pPr lvl="1">
              <a:buFontTx/>
              <a:buChar char="-"/>
            </a:pPr>
            <a:endParaRPr lang="ru-RU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6378213" cy="2420888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218"/>
            <a:ext cx="6273746" cy="1034518"/>
          </a:xfrm>
        </p:spPr>
        <p:txBody>
          <a:bodyPr>
            <a:no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Формула истиной </a:t>
            </a:r>
            <a:b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родительской любви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6957313" cy="49886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«Люблю не потому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ты хороший»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«люблю потому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есть».</a:t>
            </a:r>
          </a:p>
        </p:txBody>
      </p:sp>
      <p:pic>
        <p:nvPicPr>
          <p:cNvPr id="4" name="Рисунок 3" descr="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2236">
            <a:off x="124582" y="3904796"/>
            <a:ext cx="4097833" cy="27571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4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5631">
            <a:off x="4749458" y="3080025"/>
            <a:ext cx="3588433" cy="334616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41490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Если: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Ребенка постоянно критикуют, он учится - ненавидеть.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Ребенок живет во вражде, он учится - быть агрессивным.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Ребенок растет в упреках, он учится - жить с чувством вины.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Ребенок растет в терпимости, он учится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-понимать других.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Ребенка хвалят, он учится -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быть благодарным.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Ребенок растет в честности, он учится – быть   справедливым.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7.Ребенок растет в безопасности, он учится - верить в людей.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Ребенка поддерживают, он учится - ценить себя.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высмеивают, он учится – быть замкнутым.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10.Живет в понимании и дружбе, он учится - находить любовь в мире.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5955"/>
            <a:ext cx="6347713" cy="181376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Внутрисемейные психологические факторы: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08883"/>
            <a:ext cx="8329642" cy="380103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активное участие в жизни семьи;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находить время, чтобы поговорить с ребенком; 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Интересоваться проблемами ребенка, вникать во все возникающие в его жизни сложности и помогать развивать свои умения и таланты; 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оказывать на ребенка никакого нажима, помогая ему тем самым самостоятельно принимать решения;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1727" y="29163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424</TotalTime>
  <Words>494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Annabelle</vt:lpstr>
      <vt:lpstr>Arial</vt:lpstr>
      <vt:lpstr>Book Antiqua</vt:lpstr>
      <vt:lpstr>Calibri</vt:lpstr>
      <vt:lpstr>Impact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Семейные ценности</vt:lpstr>
      <vt:lpstr>Общение в семье </vt:lpstr>
      <vt:lpstr>Задачи родителей </vt:lpstr>
      <vt:lpstr>Презентация PowerPoint</vt:lpstr>
      <vt:lpstr>Формула истиной  родительской любви</vt:lpstr>
      <vt:lpstr>                                                  Если: 1. Ребенка постоянно критикуют, он учится - ненавидеть. 2. Ребенок живет во вражде, он учится - быть агрессивным. 3. Ребенок растет в упреках, он учится - жить с чувством вины. 4. Ребенок растет в терпимости, он учится -понимать других. 5. Ребенка хвалят, он учится -  быть благодарным. 6. Ребенок растет в честности, он учится – быть   справедливым. 7.Ребенок растет в безопасности, он учится - верить в людей. 8. Ребенка поддерживают, он учится - ценить себя. 9. Ребенка высмеивают, он учится – быть замкнутым. 10.Живет в понимании и дружбе, он учится - находить любовь в мире.</vt:lpstr>
      <vt:lpstr>Внутрисемейные психологические факторы:</vt:lpstr>
      <vt:lpstr>Презентация PowerPoint</vt:lpstr>
      <vt:lpstr>Проблемы семейного воспитания</vt:lpstr>
      <vt:lpstr>Правила для родителей </vt:lpstr>
      <vt:lpstr>Любите и цените свою Семью! </vt:lpstr>
      <vt:lpstr>Список источников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</dc:title>
  <dc:creator>V</dc:creator>
  <cp:lastModifiedBy>margo_m</cp:lastModifiedBy>
  <cp:revision>58</cp:revision>
  <dcterms:created xsi:type="dcterms:W3CDTF">2013-01-26T19:55:29Z</dcterms:created>
  <dcterms:modified xsi:type="dcterms:W3CDTF">2021-08-16T10:42:08Z</dcterms:modified>
</cp:coreProperties>
</file>