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DBA92-D505-4F43-BC28-9CF7505B2647}" type="datetimeFigureOut">
              <a:rPr lang="ru-RU" smtClean="0"/>
              <a:t>19.01.2021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7939F-1CF4-4C52-9DA1-01A0BB75E79B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DBA92-D505-4F43-BC28-9CF7505B2647}" type="datetimeFigureOut">
              <a:rPr lang="ru-RU" smtClean="0"/>
              <a:t>19.01.2021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7939F-1CF4-4C52-9DA1-01A0BB75E79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DBA92-D505-4F43-BC28-9CF7505B2647}" type="datetimeFigureOut">
              <a:rPr lang="ru-RU" smtClean="0"/>
              <a:t>19.01.2021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7939F-1CF4-4C52-9DA1-01A0BB75E79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DBA92-D505-4F43-BC28-9CF7505B2647}" type="datetimeFigureOut">
              <a:rPr lang="ru-RU" smtClean="0"/>
              <a:t>19.01.2021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7939F-1CF4-4C52-9DA1-01A0BB75E79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DBA92-D505-4F43-BC28-9CF7505B2647}" type="datetimeFigureOut">
              <a:rPr lang="ru-RU" smtClean="0"/>
              <a:t>19.01.2021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7939F-1CF4-4C52-9DA1-01A0BB75E79B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DBA92-D505-4F43-BC28-9CF7505B2647}" type="datetimeFigureOut">
              <a:rPr lang="ru-RU" smtClean="0"/>
              <a:t>19.01.2021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7939F-1CF4-4C52-9DA1-01A0BB75E79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DBA92-D505-4F43-BC28-9CF7505B2647}" type="datetimeFigureOut">
              <a:rPr lang="ru-RU" smtClean="0"/>
              <a:t>19.01.2021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7939F-1CF4-4C52-9DA1-01A0BB75E79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DBA92-D505-4F43-BC28-9CF7505B2647}" type="datetimeFigureOut">
              <a:rPr lang="ru-RU" smtClean="0"/>
              <a:t>19.01.2021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7939F-1CF4-4C52-9DA1-01A0BB75E79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DBA92-D505-4F43-BC28-9CF7505B2647}" type="datetimeFigureOut">
              <a:rPr lang="ru-RU" smtClean="0"/>
              <a:t>19.01.2021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7939F-1CF4-4C52-9DA1-01A0BB75E79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DBA92-D505-4F43-BC28-9CF7505B2647}" type="datetimeFigureOut">
              <a:rPr lang="ru-RU" smtClean="0"/>
              <a:t>19.01.2021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7939F-1CF4-4C52-9DA1-01A0BB75E79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DBA92-D505-4F43-BC28-9CF7505B2647}" type="datetimeFigureOut">
              <a:rPr lang="ru-RU" smtClean="0"/>
              <a:t>19.01.2021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C97939F-1CF4-4C52-9DA1-01A0BB75E79B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82DBA92-D505-4F43-BC28-9CF7505B2647}" type="datetimeFigureOut">
              <a:rPr lang="ru-RU" smtClean="0"/>
              <a:t>19.01.2021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C97939F-1CF4-4C52-9DA1-01A0BB75E79B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908720"/>
            <a:ext cx="7851648" cy="1828800"/>
          </a:xfrm>
        </p:spPr>
        <p:txBody>
          <a:bodyPr/>
          <a:lstStyle/>
          <a:p>
            <a:r>
              <a:rPr lang="ru-RU" dirty="0"/>
              <a:t>Урок- </a:t>
            </a:r>
            <a:r>
              <a:rPr lang="ru-RU" dirty="0" err="1"/>
              <a:t>квест</a:t>
            </a:r>
            <a:r>
              <a:rPr lang="ru-RU" dirty="0"/>
              <a:t> по теме </a:t>
            </a:r>
            <a:r>
              <a:rPr lang="ru-RU" dirty="0" smtClean="0"/>
              <a:t>«</a:t>
            </a:r>
            <a:r>
              <a:rPr lang="en-US" dirty="0" smtClean="0"/>
              <a:t>House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https://www.clipartmax.com/png/full/76-768275_hialeah-house-clip-art-hialeah-house-clip-art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734" y="2348880"/>
            <a:ext cx="5052235" cy="45091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s://clipground.com/images/house-with-mouse-hole-clipart-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8144" y="2697169"/>
            <a:ext cx="3275856" cy="416083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/>
          <a:lstStyle/>
          <a:p>
            <a:pPr algn="ctr"/>
            <a:r>
              <a:rPr lang="ru-RU" b="1" dirty="0"/>
              <a:t>Фонетическая разминка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4389120"/>
          </a:xfrm>
        </p:spPr>
        <p:txBody>
          <a:bodyPr/>
          <a:lstStyle/>
          <a:p>
            <a:pPr>
              <a:buNone/>
            </a:pPr>
            <a:r>
              <a:rPr lang="en-US" sz="4400" dirty="0"/>
              <a:t>Little mouse, little mouse,</a:t>
            </a:r>
            <a:br>
              <a:rPr lang="en-US" sz="4400" dirty="0"/>
            </a:br>
            <a:r>
              <a:rPr lang="en-US" sz="4400" dirty="0"/>
              <a:t>Where is your house?</a:t>
            </a:r>
            <a:br>
              <a:rPr lang="en-US" sz="4400" dirty="0"/>
            </a:br>
            <a:r>
              <a:rPr lang="en-US" sz="4400" dirty="0"/>
              <a:t>Little cat, little cat,</a:t>
            </a:r>
            <a:br>
              <a:rPr lang="en-US" sz="4400" dirty="0"/>
            </a:br>
            <a:r>
              <a:rPr lang="en-US" sz="4400" dirty="0"/>
              <a:t>I haven’t got a flat.</a:t>
            </a:r>
            <a:br>
              <a:rPr lang="en-US" sz="4400" dirty="0"/>
            </a:br>
            <a:r>
              <a:rPr lang="en-US" sz="4400" dirty="0"/>
              <a:t>I’m a poor mouse</a:t>
            </a:r>
            <a:br>
              <a:rPr lang="en-US" sz="4400" dirty="0"/>
            </a:br>
            <a:r>
              <a:rPr lang="en-US" sz="4400" dirty="0"/>
              <a:t>I haven’t got a house.</a:t>
            </a:r>
            <a:endParaRPr lang="ru-RU" sz="4400" dirty="0"/>
          </a:p>
          <a:p>
            <a:pPr algn="ctr"/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s://im0-tub-ru.yandex.net/i?id=aee4d615e225b80071be45b4c0bbc95f-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4730848"/>
            <a:ext cx="3579539" cy="212715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pPr algn="ctr"/>
            <a:r>
              <a:rPr lang="ru-RU" b="1" dirty="0" smtClean="0"/>
              <a:t>Задание 1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40768"/>
            <a:ext cx="3826768" cy="4785395"/>
          </a:xfrm>
        </p:spPr>
        <p:txBody>
          <a:bodyPr>
            <a:normAutofit/>
          </a:bodyPr>
          <a:lstStyle/>
          <a:p>
            <a:r>
              <a:rPr lang="en-US" dirty="0"/>
              <a:t>East or west home is best.</a:t>
            </a:r>
            <a:endParaRPr lang="ru-RU" dirty="0"/>
          </a:p>
          <a:p>
            <a:r>
              <a:rPr lang="en-US" dirty="0" smtClean="0"/>
              <a:t>Men </a:t>
            </a:r>
            <a:r>
              <a:rPr lang="en-US" dirty="0"/>
              <a:t>make houses, but women make homes.</a:t>
            </a:r>
            <a:endParaRPr lang="ru-RU" dirty="0"/>
          </a:p>
          <a:p>
            <a:r>
              <a:rPr lang="en-US" dirty="0" smtClean="0"/>
              <a:t>There </a:t>
            </a:r>
            <a:r>
              <a:rPr lang="en-US" dirty="0"/>
              <a:t>is no place like home.</a:t>
            </a:r>
            <a:endParaRPr lang="ru-RU" dirty="0"/>
          </a:p>
          <a:p>
            <a:r>
              <a:rPr lang="en-US" dirty="0" smtClean="0"/>
              <a:t>When </a:t>
            </a:r>
            <a:r>
              <a:rPr lang="en-US" dirty="0"/>
              <a:t>the cat is away, the mice will </a:t>
            </a:r>
            <a:r>
              <a:rPr lang="en-US" dirty="0" smtClean="0"/>
              <a:t>play</a:t>
            </a:r>
            <a:endParaRPr lang="ru-RU" dirty="0"/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4499992" y="1340768"/>
            <a:ext cx="4176464" cy="4896544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Кот из дома – мыши в пляс.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32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Пословица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 гостях хорошо, а дома лучше. </a:t>
            </a:r>
            <a:r>
              <a:rPr kumimoji="0" lang="ru-RU" sz="32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Пословица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Мужчина строит дом, а женщина делает его родным очагом.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3200" b="0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Фрост</a:t>
            </a:r>
            <a:endParaRPr kumimoji="0" lang="ru-RU" sz="3200" b="0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Нет лучше места, чем дом.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pPr algn="ctr"/>
            <a:r>
              <a:rPr lang="ru-RU" b="1" dirty="0" smtClean="0"/>
              <a:t>Задание 2</a:t>
            </a:r>
            <a:endParaRPr lang="ru-RU" b="1" dirty="0"/>
          </a:p>
        </p:txBody>
      </p:sp>
      <p:pic>
        <p:nvPicPr>
          <p:cNvPr id="4" name="Содержимое 3" descr="C:\Users\Елена\Desktop\дом\image_597d946bc547b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052736"/>
            <a:ext cx="4320480" cy="56166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/>
            <a:r>
              <a:rPr lang="ru-RU" sz="4400" b="1" dirty="0" smtClean="0"/>
              <a:t>Задание </a:t>
            </a:r>
            <a:r>
              <a:rPr lang="ru-RU" sz="4400" b="1" dirty="0" smtClean="0"/>
              <a:t>3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Содержимое 5" descr="C:\Users\Елена\Desktop\дом\img11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899592" y="1124744"/>
            <a:ext cx="7488832" cy="532859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pPr algn="ctr"/>
            <a:r>
              <a:rPr lang="ru-RU" b="1" dirty="0" smtClean="0"/>
              <a:t>Задание 4</a:t>
            </a:r>
            <a:endParaRPr lang="ru-RU" b="1" dirty="0"/>
          </a:p>
        </p:txBody>
      </p:sp>
      <p:pic>
        <p:nvPicPr>
          <p:cNvPr id="4" name="Содержимое 3" descr="C:\Users\Елена\Desktop\дом\slide_18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052736"/>
            <a:ext cx="6984775" cy="5400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Задание 5</a:t>
            </a:r>
            <a:endParaRPr lang="ru-RU" b="1" dirty="0"/>
          </a:p>
        </p:txBody>
      </p:sp>
      <p:pic>
        <p:nvPicPr>
          <p:cNvPr id="4" name="Содержимое 3" descr="hello_html_6efe83fa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980728"/>
            <a:ext cx="4608511" cy="5616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2" name="Picture 2" descr="https://cf2.ppt-online.org/files2/slide/z/zMwX1Z7tvS4nBbg5jcyPoJUQF6uq8HA9OhrdxefCs/slide-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5922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17</TotalTime>
  <Words>95</Words>
  <Application>Microsoft Office PowerPoint</Application>
  <PresentationFormat>Экран (4:3)</PresentationFormat>
  <Paragraphs>19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Поток</vt:lpstr>
      <vt:lpstr>Урок- квест по теме «House»</vt:lpstr>
      <vt:lpstr>Фонетическая разминка</vt:lpstr>
      <vt:lpstr>Задание 1</vt:lpstr>
      <vt:lpstr>Задание 2</vt:lpstr>
      <vt:lpstr>Задание 3</vt:lpstr>
      <vt:lpstr>Задание 4</vt:lpstr>
      <vt:lpstr>Задание 5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Урок- квест по теме «House»</dc:title>
  <dc:creator>RePack by SPecialiST</dc:creator>
  <cp:lastModifiedBy>RePack by SPecialiST</cp:lastModifiedBy>
  <cp:revision>4</cp:revision>
  <dcterms:created xsi:type="dcterms:W3CDTF">2021-01-19T12:23:56Z</dcterms:created>
  <dcterms:modified xsi:type="dcterms:W3CDTF">2021-01-19T12:41:44Z</dcterms:modified>
</cp:coreProperties>
</file>